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7" r:id="rId5"/>
  </p:sldMasterIdLst>
  <p:notesMasterIdLst>
    <p:notesMasterId r:id="rId43"/>
  </p:notesMasterIdLst>
  <p:handoutMasterIdLst>
    <p:handoutMasterId r:id="rId44"/>
  </p:handoutMasterIdLst>
  <p:sldIdLst>
    <p:sldId id="260" r:id="rId6"/>
    <p:sldId id="263" r:id="rId7"/>
    <p:sldId id="268" r:id="rId8"/>
    <p:sldId id="272" r:id="rId9"/>
    <p:sldId id="267" r:id="rId10"/>
    <p:sldId id="304" r:id="rId11"/>
    <p:sldId id="283" r:id="rId12"/>
    <p:sldId id="265" r:id="rId13"/>
    <p:sldId id="273" r:id="rId14"/>
    <p:sldId id="259" r:id="rId15"/>
    <p:sldId id="275" r:id="rId16"/>
    <p:sldId id="261" r:id="rId17"/>
    <p:sldId id="264" r:id="rId18"/>
    <p:sldId id="281" r:id="rId19"/>
    <p:sldId id="271" r:id="rId20"/>
    <p:sldId id="294" r:id="rId21"/>
    <p:sldId id="307" r:id="rId22"/>
    <p:sldId id="313" r:id="rId23"/>
    <p:sldId id="309" r:id="rId24"/>
    <p:sldId id="316" r:id="rId25"/>
    <p:sldId id="319" r:id="rId26"/>
    <p:sldId id="320" r:id="rId27"/>
    <p:sldId id="444" r:id="rId28"/>
    <p:sldId id="376" r:id="rId29"/>
    <p:sldId id="431" r:id="rId30"/>
    <p:sldId id="405" r:id="rId31"/>
    <p:sldId id="328" r:id="rId32"/>
    <p:sldId id="438" r:id="rId33"/>
    <p:sldId id="439" r:id="rId34"/>
    <p:sldId id="412" r:id="rId35"/>
    <p:sldId id="262" r:id="rId36"/>
    <p:sldId id="442" r:id="rId37"/>
    <p:sldId id="440" r:id="rId38"/>
    <p:sldId id="276" r:id="rId39"/>
    <p:sldId id="278" r:id="rId40"/>
    <p:sldId id="280" r:id="rId41"/>
    <p:sldId id="317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33309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3336FD-ACDB-4935-B80B-6D0D8950724F}" v="12" dt="2019-09-13T00:40:09.6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24" autoAdjust="0"/>
    <p:restoredTop sz="81989" autoAdjust="0"/>
  </p:normalViewPr>
  <p:slideViewPr>
    <p:cSldViewPr snapToGrid="0" snapToObjects="1">
      <p:cViewPr varScale="1">
        <p:scale>
          <a:sx n="55" d="100"/>
          <a:sy n="55" d="100"/>
        </p:scale>
        <p:origin x="1284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0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urry, Kristi" userId="89f37473-7a09-49ff-a104-037d1e98993b" providerId="ADAL" clId="{7D3336FD-ACDB-4935-B80B-6D0D8950724F}"/>
    <pc:docChg chg="undo custSel addSld delSld modSld sldOrd delMainMaster">
      <pc:chgData name="Burry, Kristi" userId="89f37473-7a09-49ff-a104-037d1e98993b" providerId="ADAL" clId="{7D3336FD-ACDB-4935-B80B-6D0D8950724F}" dt="2019-09-16T23:35:49.739" v="8198" actId="1076"/>
      <pc:docMkLst>
        <pc:docMk/>
      </pc:docMkLst>
      <pc:sldChg chg="del ord">
        <pc:chgData name="Burry, Kristi" userId="89f37473-7a09-49ff-a104-037d1e98993b" providerId="ADAL" clId="{7D3336FD-ACDB-4935-B80B-6D0D8950724F}" dt="2019-09-16T00:39:42.468" v="6141" actId="2696"/>
        <pc:sldMkLst>
          <pc:docMk/>
          <pc:sldMk cId="374963029" sldId="256"/>
        </pc:sldMkLst>
      </pc:sldChg>
      <pc:sldChg chg="addSp delSp modSp add del">
        <pc:chgData name="Burry, Kristi" userId="89f37473-7a09-49ff-a104-037d1e98993b" providerId="ADAL" clId="{7D3336FD-ACDB-4935-B80B-6D0D8950724F}" dt="2019-09-15T14:13:48.992" v="1414" actId="2696"/>
        <pc:sldMkLst>
          <pc:docMk/>
          <pc:sldMk cId="1480419084" sldId="257"/>
        </pc:sldMkLst>
        <pc:spChg chg="del">
          <ac:chgData name="Burry, Kristi" userId="89f37473-7a09-49ff-a104-037d1e98993b" providerId="ADAL" clId="{7D3336FD-ACDB-4935-B80B-6D0D8950724F}" dt="2019-09-13T00:36:01.285" v="1"/>
          <ac:spMkLst>
            <pc:docMk/>
            <pc:sldMk cId="1480419084" sldId="257"/>
            <ac:spMk id="2" creationId="{F6C8250B-EBAC-4712-8D3F-8BCB8A9BC22F}"/>
          </ac:spMkLst>
        </pc:spChg>
        <pc:spChg chg="add mod">
          <ac:chgData name="Burry, Kristi" userId="89f37473-7a09-49ff-a104-037d1e98993b" providerId="ADAL" clId="{7D3336FD-ACDB-4935-B80B-6D0D8950724F}" dt="2019-09-13T00:36:13.090" v="30" actId="20577"/>
          <ac:spMkLst>
            <pc:docMk/>
            <pc:sldMk cId="1480419084" sldId="257"/>
            <ac:spMk id="3" creationId="{EA3C4329-781A-4AAB-9C3A-3816DE38DA51}"/>
          </ac:spMkLst>
        </pc:spChg>
        <pc:spChg chg="add mod">
          <ac:chgData name="Burry, Kristi" userId="89f37473-7a09-49ff-a104-037d1e98993b" providerId="ADAL" clId="{7D3336FD-ACDB-4935-B80B-6D0D8950724F}" dt="2019-09-13T00:36:21.167" v="54" actId="5793"/>
          <ac:spMkLst>
            <pc:docMk/>
            <pc:sldMk cId="1480419084" sldId="257"/>
            <ac:spMk id="4" creationId="{484E232A-2721-4588-BB94-4B2A3ECBD6CB}"/>
          </ac:spMkLst>
        </pc:spChg>
      </pc:sldChg>
      <pc:sldChg chg="addSp delSp modSp add">
        <pc:chgData name="Burry, Kristi" userId="89f37473-7a09-49ff-a104-037d1e98993b" providerId="ADAL" clId="{7D3336FD-ACDB-4935-B80B-6D0D8950724F}" dt="2019-09-16T00:40:05.962" v="6143" actId="20577"/>
        <pc:sldMkLst>
          <pc:docMk/>
          <pc:sldMk cId="2980365874" sldId="259"/>
        </pc:sldMkLst>
        <pc:spChg chg="del">
          <ac:chgData name="Burry, Kristi" userId="89f37473-7a09-49ff-a104-037d1e98993b" providerId="ADAL" clId="{7D3336FD-ACDB-4935-B80B-6D0D8950724F}" dt="2019-09-13T00:37:44.817" v="238"/>
          <ac:spMkLst>
            <pc:docMk/>
            <pc:sldMk cId="2980365874" sldId="259"/>
            <ac:spMk id="2" creationId="{51B8FB88-F0D5-47C5-AE47-9E0883B43F1E}"/>
          </ac:spMkLst>
        </pc:spChg>
        <pc:spChg chg="add mod">
          <ac:chgData name="Burry, Kristi" userId="89f37473-7a09-49ff-a104-037d1e98993b" providerId="ADAL" clId="{7D3336FD-ACDB-4935-B80B-6D0D8950724F}" dt="2019-09-16T00:40:05.962" v="6143" actId="20577"/>
          <ac:spMkLst>
            <pc:docMk/>
            <pc:sldMk cId="2980365874" sldId="259"/>
            <ac:spMk id="3" creationId="{328A8B67-8C4D-4DD1-BAB2-1A03F27A8C53}"/>
          </ac:spMkLst>
        </pc:spChg>
        <pc:spChg chg="add del mod">
          <ac:chgData name="Burry, Kristi" userId="89f37473-7a09-49ff-a104-037d1e98993b" providerId="ADAL" clId="{7D3336FD-ACDB-4935-B80B-6D0D8950724F}" dt="2019-09-15T23:38:48.479" v="3269" actId="478"/>
          <ac:spMkLst>
            <pc:docMk/>
            <pc:sldMk cId="2980365874" sldId="259"/>
            <ac:spMk id="4" creationId="{D0C78EAB-D92E-4425-AE43-F8B091709575}"/>
          </ac:spMkLst>
        </pc:spChg>
        <pc:graphicFrameChg chg="add mod">
          <ac:chgData name="Burry, Kristi" userId="89f37473-7a09-49ff-a104-037d1e98993b" providerId="ADAL" clId="{7D3336FD-ACDB-4935-B80B-6D0D8950724F}" dt="2019-09-15T23:50:00.606" v="3609" actId="20577"/>
          <ac:graphicFrameMkLst>
            <pc:docMk/>
            <pc:sldMk cId="2980365874" sldId="259"/>
            <ac:graphicFrameMk id="2" creationId="{9C8D0FE6-00B8-4D23-AFE2-77247360E039}"/>
          </ac:graphicFrameMkLst>
        </pc:graphicFrameChg>
      </pc:sldChg>
      <pc:sldChg chg="addSp delSp modSp add">
        <pc:chgData name="Burry, Kristi" userId="89f37473-7a09-49ff-a104-037d1e98993b" providerId="ADAL" clId="{7D3336FD-ACDB-4935-B80B-6D0D8950724F}" dt="2019-09-15T14:05:58.608" v="772" actId="27636"/>
        <pc:sldMkLst>
          <pc:docMk/>
          <pc:sldMk cId="3804620090" sldId="260"/>
        </pc:sldMkLst>
        <pc:spChg chg="del">
          <ac:chgData name="Burry, Kristi" userId="89f37473-7a09-49ff-a104-037d1e98993b" providerId="ADAL" clId="{7D3336FD-ACDB-4935-B80B-6D0D8950724F}" dt="2019-09-13T00:37:55.278" v="240"/>
          <ac:spMkLst>
            <pc:docMk/>
            <pc:sldMk cId="3804620090" sldId="260"/>
            <ac:spMk id="2" creationId="{7B028A55-227F-4BE6-8632-65C3C7C02708}"/>
          </ac:spMkLst>
        </pc:spChg>
        <pc:spChg chg="del">
          <ac:chgData name="Burry, Kristi" userId="89f37473-7a09-49ff-a104-037d1e98993b" providerId="ADAL" clId="{7D3336FD-ACDB-4935-B80B-6D0D8950724F}" dt="2019-09-13T00:37:55.278" v="240"/>
          <ac:spMkLst>
            <pc:docMk/>
            <pc:sldMk cId="3804620090" sldId="260"/>
            <ac:spMk id="3" creationId="{F024F19B-2408-4225-983C-A9A22433D629}"/>
          </ac:spMkLst>
        </pc:spChg>
        <pc:spChg chg="add mod">
          <ac:chgData name="Burry, Kristi" userId="89f37473-7a09-49ff-a104-037d1e98993b" providerId="ADAL" clId="{7D3336FD-ACDB-4935-B80B-6D0D8950724F}" dt="2019-09-13T00:38:10.790" v="282" actId="20577"/>
          <ac:spMkLst>
            <pc:docMk/>
            <pc:sldMk cId="3804620090" sldId="260"/>
            <ac:spMk id="4" creationId="{C9995AFE-9D2E-422E-B822-78EA50E23BA4}"/>
          </ac:spMkLst>
        </pc:spChg>
        <pc:spChg chg="add mod">
          <ac:chgData name="Burry, Kristi" userId="89f37473-7a09-49ff-a104-037d1e98993b" providerId="ADAL" clId="{7D3336FD-ACDB-4935-B80B-6D0D8950724F}" dt="2019-09-15T14:05:58.608" v="772" actId="27636"/>
          <ac:spMkLst>
            <pc:docMk/>
            <pc:sldMk cId="3804620090" sldId="260"/>
            <ac:spMk id="5" creationId="{40F058DA-07C5-49BD-AEDB-0AFF2C112FA4}"/>
          </ac:spMkLst>
        </pc:spChg>
      </pc:sldChg>
      <pc:sldChg chg="addSp delSp modSp add">
        <pc:chgData name="Burry, Kristi" userId="89f37473-7a09-49ff-a104-037d1e98993b" providerId="ADAL" clId="{7D3336FD-ACDB-4935-B80B-6D0D8950724F}" dt="2019-09-16T00:40:00.996" v="6142" actId="20577"/>
        <pc:sldMkLst>
          <pc:docMk/>
          <pc:sldMk cId="3782351485" sldId="261"/>
        </pc:sldMkLst>
        <pc:spChg chg="add del mod">
          <ac:chgData name="Burry, Kristi" userId="89f37473-7a09-49ff-a104-037d1e98993b" providerId="ADAL" clId="{7D3336FD-ACDB-4935-B80B-6D0D8950724F}" dt="2019-09-15T23:38:01.082" v="3259" actId="478"/>
          <ac:spMkLst>
            <pc:docMk/>
            <pc:sldMk cId="3782351485" sldId="261"/>
            <ac:spMk id="2" creationId="{7CE5A2EE-1203-4B7B-83AF-6837E37EEF3F}"/>
          </ac:spMkLst>
        </pc:spChg>
        <pc:spChg chg="del">
          <ac:chgData name="Burry, Kristi" userId="89f37473-7a09-49ff-a104-037d1e98993b" providerId="ADAL" clId="{7D3336FD-ACDB-4935-B80B-6D0D8950724F}" dt="2019-09-13T00:39:23.194" v="420"/>
          <ac:spMkLst>
            <pc:docMk/>
            <pc:sldMk cId="3782351485" sldId="261"/>
            <ac:spMk id="2" creationId="{C93B56D3-8ED2-4D34-A920-5BE9E2A30E16}"/>
          </ac:spMkLst>
        </pc:spChg>
        <pc:spChg chg="add mod">
          <ac:chgData name="Burry, Kristi" userId="89f37473-7a09-49ff-a104-037d1e98993b" providerId="ADAL" clId="{7D3336FD-ACDB-4935-B80B-6D0D8950724F}" dt="2019-09-16T00:40:00.996" v="6142" actId="20577"/>
          <ac:spMkLst>
            <pc:docMk/>
            <pc:sldMk cId="3782351485" sldId="261"/>
            <ac:spMk id="3" creationId="{1781128D-9E5B-49A8-B82D-C1704AB5594C}"/>
          </ac:spMkLst>
        </pc:spChg>
        <pc:spChg chg="add del mod">
          <ac:chgData name="Burry, Kristi" userId="89f37473-7a09-49ff-a104-037d1e98993b" providerId="ADAL" clId="{7D3336FD-ACDB-4935-B80B-6D0D8950724F}" dt="2019-09-15T23:37:17.892" v="3251" actId="478"/>
          <ac:spMkLst>
            <pc:docMk/>
            <pc:sldMk cId="3782351485" sldId="261"/>
            <ac:spMk id="4" creationId="{747C2B05-B82E-459C-8026-2511B562DAF0}"/>
          </ac:spMkLst>
        </pc:spChg>
        <pc:spChg chg="add del mod">
          <ac:chgData name="Burry, Kristi" userId="89f37473-7a09-49ff-a104-037d1e98993b" providerId="ADAL" clId="{7D3336FD-ACDB-4935-B80B-6D0D8950724F}" dt="2019-09-15T23:37:33.515" v="3253" actId="1032"/>
          <ac:spMkLst>
            <pc:docMk/>
            <pc:sldMk cId="3782351485" sldId="261"/>
            <ac:spMk id="6" creationId="{836A83AB-465C-4110-9B88-21A78F79991D}"/>
          </ac:spMkLst>
        </pc:spChg>
        <pc:graphicFrameChg chg="add mod">
          <ac:chgData name="Burry, Kristi" userId="89f37473-7a09-49ff-a104-037d1e98993b" providerId="ADAL" clId="{7D3336FD-ACDB-4935-B80B-6D0D8950724F}" dt="2019-09-15T23:49:34.898" v="3561" actId="313"/>
          <ac:graphicFrameMkLst>
            <pc:docMk/>
            <pc:sldMk cId="3782351485" sldId="261"/>
            <ac:graphicFrameMk id="7" creationId="{1604EAC7-46AC-4999-A588-EE66ED866E6C}"/>
          </ac:graphicFrameMkLst>
        </pc:graphicFrameChg>
      </pc:sldChg>
      <pc:sldChg chg="addSp delSp modSp add del">
        <pc:chgData name="Burry, Kristi" userId="89f37473-7a09-49ff-a104-037d1e98993b" providerId="ADAL" clId="{7D3336FD-ACDB-4935-B80B-6D0D8950724F}" dt="2019-09-15T23:40:20.314" v="3399" actId="2696"/>
        <pc:sldMkLst>
          <pc:docMk/>
          <pc:sldMk cId="1706689222" sldId="262"/>
        </pc:sldMkLst>
        <pc:spChg chg="del">
          <ac:chgData name="Burry, Kristi" userId="89f37473-7a09-49ff-a104-037d1e98993b" providerId="ADAL" clId="{7D3336FD-ACDB-4935-B80B-6D0D8950724F}" dt="2019-09-15T14:24:20.153" v="2161"/>
          <ac:spMkLst>
            <pc:docMk/>
            <pc:sldMk cId="1706689222" sldId="262"/>
            <ac:spMk id="2" creationId="{5695AD95-D317-4666-9CFA-843048D1C91D}"/>
          </ac:spMkLst>
        </pc:spChg>
        <pc:spChg chg="add mod">
          <ac:chgData name="Burry, Kristi" userId="89f37473-7a09-49ff-a104-037d1e98993b" providerId="ADAL" clId="{7D3336FD-ACDB-4935-B80B-6D0D8950724F}" dt="2019-09-15T14:24:23.528" v="2178" actId="20577"/>
          <ac:spMkLst>
            <pc:docMk/>
            <pc:sldMk cId="1706689222" sldId="262"/>
            <ac:spMk id="3" creationId="{382FCCC3-106E-4418-9FF9-BEF417B58C60}"/>
          </ac:spMkLst>
        </pc:spChg>
        <pc:spChg chg="add mod">
          <ac:chgData name="Burry, Kristi" userId="89f37473-7a09-49ff-a104-037d1e98993b" providerId="ADAL" clId="{7D3336FD-ACDB-4935-B80B-6D0D8950724F}" dt="2019-09-15T14:24:47.122" v="2185" actId="1076"/>
          <ac:spMkLst>
            <pc:docMk/>
            <pc:sldMk cId="1706689222" sldId="262"/>
            <ac:spMk id="4" creationId="{7D0701C8-CBF3-4B62-B8F6-7071DB032043}"/>
          </ac:spMkLst>
        </pc:spChg>
      </pc:sldChg>
      <pc:sldChg chg="addSp delSp modSp add modAnim">
        <pc:chgData name="Burry, Kristi" userId="89f37473-7a09-49ff-a104-037d1e98993b" providerId="ADAL" clId="{7D3336FD-ACDB-4935-B80B-6D0D8950724F}" dt="2019-09-16T23:16:14.184" v="7741"/>
        <pc:sldMkLst>
          <pc:docMk/>
          <pc:sldMk cId="3983194861" sldId="262"/>
        </pc:sldMkLst>
        <pc:spChg chg="del">
          <ac:chgData name="Burry, Kristi" userId="89f37473-7a09-49ff-a104-037d1e98993b" providerId="ADAL" clId="{7D3336FD-ACDB-4935-B80B-6D0D8950724F}" dt="2019-09-16T23:14:04.757" v="7717" actId="478"/>
          <ac:spMkLst>
            <pc:docMk/>
            <pc:sldMk cId="3983194861" sldId="262"/>
            <ac:spMk id="6" creationId="{E66A244D-D5C7-7D42-80C7-3F0D2633B3C6}"/>
          </ac:spMkLst>
        </pc:spChg>
        <pc:spChg chg="mod">
          <ac:chgData name="Burry, Kristi" userId="89f37473-7a09-49ff-a104-037d1e98993b" providerId="ADAL" clId="{7D3336FD-ACDB-4935-B80B-6D0D8950724F}" dt="2019-09-16T23:14:37.860" v="7723" actId="1076"/>
          <ac:spMkLst>
            <pc:docMk/>
            <pc:sldMk cId="3983194861" sldId="262"/>
            <ac:spMk id="8" creationId="{C9C47974-A0EB-E647-8DF9-C5B045D37DD3}"/>
          </ac:spMkLst>
        </pc:spChg>
        <pc:spChg chg="add mod">
          <ac:chgData name="Burry, Kristi" userId="89f37473-7a09-49ff-a104-037d1e98993b" providerId="ADAL" clId="{7D3336FD-ACDB-4935-B80B-6D0D8950724F}" dt="2019-09-16T23:14:48.680" v="7725" actId="1076"/>
          <ac:spMkLst>
            <pc:docMk/>
            <pc:sldMk cId="3983194861" sldId="262"/>
            <ac:spMk id="9" creationId="{A975EFC7-D855-4F4F-B815-987B91F9EF59}"/>
          </ac:spMkLst>
        </pc:spChg>
        <pc:spChg chg="add mod">
          <ac:chgData name="Burry, Kristi" userId="89f37473-7a09-49ff-a104-037d1e98993b" providerId="ADAL" clId="{7D3336FD-ACDB-4935-B80B-6D0D8950724F}" dt="2019-09-16T23:15:14.298" v="7729" actId="207"/>
          <ac:spMkLst>
            <pc:docMk/>
            <pc:sldMk cId="3983194861" sldId="262"/>
            <ac:spMk id="10" creationId="{6EDEB8DB-9374-4552-B23B-43C329388F9A}"/>
          </ac:spMkLst>
        </pc:spChg>
        <pc:picChg chg="mod">
          <ac:chgData name="Burry, Kristi" userId="89f37473-7a09-49ff-a104-037d1e98993b" providerId="ADAL" clId="{7D3336FD-ACDB-4935-B80B-6D0D8950724F}" dt="2019-09-16T23:14:34.043" v="7722" actId="1076"/>
          <ac:picMkLst>
            <pc:docMk/>
            <pc:sldMk cId="3983194861" sldId="262"/>
            <ac:picMk id="7" creationId="{877B2D2A-A78D-1446-A91F-ACA6F3EF6668}"/>
          </ac:picMkLst>
        </pc:picChg>
      </pc:sldChg>
      <pc:sldChg chg="addSp delSp modSp add">
        <pc:chgData name="Burry, Kristi" userId="89f37473-7a09-49ff-a104-037d1e98993b" providerId="ADAL" clId="{7D3336FD-ACDB-4935-B80B-6D0D8950724F}" dt="2019-09-15T14:18:11.402" v="1616" actId="20577"/>
        <pc:sldMkLst>
          <pc:docMk/>
          <pc:sldMk cId="747632882" sldId="263"/>
        </pc:sldMkLst>
        <pc:spChg chg="del">
          <ac:chgData name="Burry, Kristi" userId="89f37473-7a09-49ff-a104-037d1e98993b" providerId="ADAL" clId="{7D3336FD-ACDB-4935-B80B-6D0D8950724F}" dt="2019-09-15T14:06:34.188" v="819"/>
          <ac:spMkLst>
            <pc:docMk/>
            <pc:sldMk cId="747632882" sldId="263"/>
            <ac:spMk id="2" creationId="{B7A35F66-E1CB-4135-A062-A0D6262BDCA7}"/>
          </ac:spMkLst>
        </pc:spChg>
        <pc:spChg chg="add mod">
          <ac:chgData name="Burry, Kristi" userId="89f37473-7a09-49ff-a104-037d1e98993b" providerId="ADAL" clId="{7D3336FD-ACDB-4935-B80B-6D0D8950724F}" dt="2019-09-15T14:06:35.980" v="825" actId="20577"/>
          <ac:spMkLst>
            <pc:docMk/>
            <pc:sldMk cId="747632882" sldId="263"/>
            <ac:spMk id="3" creationId="{FEE10CA7-21CD-47D2-8166-032BC2145362}"/>
          </ac:spMkLst>
        </pc:spChg>
        <pc:spChg chg="add del mod">
          <ac:chgData name="Burry, Kristi" userId="89f37473-7a09-49ff-a104-037d1e98993b" providerId="ADAL" clId="{7D3336FD-ACDB-4935-B80B-6D0D8950724F}" dt="2019-09-15T14:08:17.560" v="1018" actId="478"/>
          <ac:spMkLst>
            <pc:docMk/>
            <pc:sldMk cId="747632882" sldId="263"/>
            <ac:spMk id="4" creationId="{791E9038-1B5A-4D02-BB2E-AE6159EEF7DC}"/>
          </ac:spMkLst>
        </pc:spChg>
        <pc:spChg chg="add del mod">
          <ac:chgData name="Burry, Kristi" userId="89f37473-7a09-49ff-a104-037d1e98993b" providerId="ADAL" clId="{7D3336FD-ACDB-4935-B80B-6D0D8950724F}" dt="2019-09-15T14:08:21.022" v="1019" actId="478"/>
          <ac:spMkLst>
            <pc:docMk/>
            <pc:sldMk cId="747632882" sldId="263"/>
            <ac:spMk id="7" creationId="{FE9527A1-AEE0-4BAE-9A1C-5D671DFD56EE}"/>
          </ac:spMkLst>
        </pc:spChg>
        <pc:graphicFrameChg chg="add mod">
          <ac:chgData name="Burry, Kristi" userId="89f37473-7a09-49ff-a104-037d1e98993b" providerId="ADAL" clId="{7D3336FD-ACDB-4935-B80B-6D0D8950724F}" dt="2019-09-15T14:18:11.402" v="1616" actId="20577"/>
          <ac:graphicFrameMkLst>
            <pc:docMk/>
            <pc:sldMk cId="747632882" sldId="263"/>
            <ac:graphicFrameMk id="5" creationId="{F2B35BD4-F7D7-4AC0-8490-9EC96948FE9C}"/>
          </ac:graphicFrameMkLst>
        </pc:graphicFrameChg>
      </pc:sldChg>
      <pc:sldChg chg="add del">
        <pc:chgData name="Burry, Kristi" userId="89f37473-7a09-49ff-a104-037d1e98993b" providerId="ADAL" clId="{7D3336FD-ACDB-4935-B80B-6D0D8950724F}" dt="2019-09-15T14:06:05.077" v="774" actId="2696"/>
        <pc:sldMkLst>
          <pc:docMk/>
          <pc:sldMk cId="866279094" sldId="263"/>
        </pc:sldMkLst>
      </pc:sldChg>
      <pc:sldChg chg="addSp delSp modSp add del">
        <pc:chgData name="Burry, Kristi" userId="89f37473-7a09-49ff-a104-037d1e98993b" providerId="ADAL" clId="{7D3336FD-ACDB-4935-B80B-6D0D8950724F}" dt="2019-09-15T14:06:28.100" v="817" actId="2696"/>
        <pc:sldMkLst>
          <pc:docMk/>
          <pc:sldMk cId="1936605156" sldId="263"/>
        </pc:sldMkLst>
        <pc:spChg chg="del">
          <ac:chgData name="Burry, Kristi" userId="89f37473-7a09-49ff-a104-037d1e98993b" providerId="ADAL" clId="{7D3336FD-ACDB-4935-B80B-6D0D8950724F}" dt="2019-09-15T14:06:09.987" v="776"/>
          <ac:spMkLst>
            <pc:docMk/>
            <pc:sldMk cId="1936605156" sldId="263"/>
            <ac:spMk id="2" creationId="{4A9D7D75-02CD-4B1B-A763-976DCF22F12B}"/>
          </ac:spMkLst>
        </pc:spChg>
        <pc:spChg chg="add mod">
          <ac:chgData name="Burry, Kristi" userId="89f37473-7a09-49ff-a104-037d1e98993b" providerId="ADAL" clId="{7D3336FD-ACDB-4935-B80B-6D0D8950724F}" dt="2019-09-15T14:06:24.586" v="816" actId="20577"/>
          <ac:spMkLst>
            <pc:docMk/>
            <pc:sldMk cId="1936605156" sldId="263"/>
            <ac:spMk id="3" creationId="{8FA1E5D2-9C50-445B-AA2F-018CC277AF7A}"/>
          </ac:spMkLst>
        </pc:spChg>
        <pc:spChg chg="add mod">
          <ac:chgData name="Burry, Kristi" userId="89f37473-7a09-49ff-a104-037d1e98993b" providerId="ADAL" clId="{7D3336FD-ACDB-4935-B80B-6D0D8950724F}" dt="2019-09-15T14:06:09.987" v="776"/>
          <ac:spMkLst>
            <pc:docMk/>
            <pc:sldMk cId="1936605156" sldId="263"/>
            <ac:spMk id="4" creationId="{294005DB-BB35-45E4-A621-1D9A6F05808C}"/>
          </ac:spMkLst>
        </pc:spChg>
      </pc:sldChg>
      <pc:sldChg chg="addSp delSp modSp add ord modNotesTx">
        <pc:chgData name="Burry, Kristi" userId="89f37473-7a09-49ff-a104-037d1e98993b" providerId="ADAL" clId="{7D3336FD-ACDB-4935-B80B-6D0D8950724F}" dt="2019-09-16T00:06:00.171" v="5069" actId="20577"/>
        <pc:sldMkLst>
          <pc:docMk/>
          <pc:sldMk cId="3166160734" sldId="264"/>
        </pc:sldMkLst>
        <pc:spChg chg="del mod">
          <ac:chgData name="Burry, Kristi" userId="89f37473-7a09-49ff-a104-037d1e98993b" providerId="ADAL" clId="{7D3336FD-ACDB-4935-B80B-6D0D8950724F}" dt="2019-09-15T14:10:33.536" v="1029" actId="478"/>
          <ac:spMkLst>
            <pc:docMk/>
            <pc:sldMk cId="3166160734" sldId="264"/>
            <ac:spMk id="2" creationId="{52E27DBD-77F3-4638-891B-1C26EFAD52A4}"/>
          </ac:spMkLst>
        </pc:spChg>
        <pc:spChg chg="add del mod">
          <ac:chgData name="Burry, Kristi" userId="89f37473-7a09-49ff-a104-037d1e98993b" providerId="ADAL" clId="{7D3336FD-ACDB-4935-B80B-6D0D8950724F}" dt="2019-09-15T14:10:15.100" v="1027" actId="478"/>
          <ac:spMkLst>
            <pc:docMk/>
            <pc:sldMk cId="3166160734" sldId="264"/>
            <ac:spMk id="3" creationId="{0A83DDD6-985F-4874-9448-41B8523F7442}"/>
          </ac:spMkLst>
        </pc:spChg>
        <pc:spChg chg="add del mod">
          <ac:chgData name="Burry, Kristi" userId="89f37473-7a09-49ff-a104-037d1e98993b" providerId="ADAL" clId="{7D3336FD-ACDB-4935-B80B-6D0D8950724F}" dt="2019-09-15T14:10:35.458" v="1030" actId="478"/>
          <ac:spMkLst>
            <pc:docMk/>
            <pc:sldMk cId="3166160734" sldId="264"/>
            <ac:spMk id="5" creationId="{3C06646E-68E9-4E6B-ADDD-B2BC93704428}"/>
          </ac:spMkLst>
        </pc:spChg>
        <pc:spChg chg="add del mod">
          <ac:chgData name="Burry, Kristi" userId="89f37473-7a09-49ff-a104-037d1e98993b" providerId="ADAL" clId="{7D3336FD-ACDB-4935-B80B-6D0D8950724F}" dt="2019-09-15T14:10:59.500" v="1054" actId="478"/>
          <ac:spMkLst>
            <pc:docMk/>
            <pc:sldMk cId="3166160734" sldId="264"/>
            <ac:spMk id="6" creationId="{66D14651-6639-44D8-98B0-937C3990D15E}"/>
          </ac:spMkLst>
        </pc:spChg>
        <pc:spChg chg="add">
          <ac:chgData name="Burry, Kristi" userId="89f37473-7a09-49ff-a104-037d1e98993b" providerId="ADAL" clId="{7D3336FD-ACDB-4935-B80B-6D0D8950724F}" dt="2019-09-15T14:10:49.640" v="1051"/>
          <ac:spMkLst>
            <pc:docMk/>
            <pc:sldMk cId="3166160734" sldId="264"/>
            <ac:spMk id="7" creationId="{AB12FF07-AF38-4B65-AF78-0992D284CB2F}"/>
          </ac:spMkLst>
        </pc:spChg>
        <pc:spChg chg="add">
          <ac:chgData name="Burry, Kristi" userId="89f37473-7a09-49ff-a104-037d1e98993b" providerId="ADAL" clId="{7D3336FD-ACDB-4935-B80B-6D0D8950724F}" dt="2019-09-15T14:10:51.380" v="1052"/>
          <ac:spMkLst>
            <pc:docMk/>
            <pc:sldMk cId="3166160734" sldId="264"/>
            <ac:spMk id="8" creationId="{0DCEA07C-F494-4928-8471-E5B7F30A1BAE}"/>
          </ac:spMkLst>
        </pc:spChg>
        <pc:spChg chg="add mod">
          <ac:chgData name="Burry, Kristi" userId="89f37473-7a09-49ff-a104-037d1e98993b" providerId="ADAL" clId="{7D3336FD-ACDB-4935-B80B-6D0D8950724F}" dt="2019-09-15T23:44:46.533" v="3434" actId="1076"/>
          <ac:spMkLst>
            <pc:docMk/>
            <pc:sldMk cId="3166160734" sldId="264"/>
            <ac:spMk id="9" creationId="{0FC42F0D-F8BB-48CE-ACFF-C456108C5435}"/>
          </ac:spMkLst>
        </pc:spChg>
        <pc:spChg chg="add del mod">
          <ac:chgData name="Burry, Kristi" userId="89f37473-7a09-49ff-a104-037d1e98993b" providerId="ADAL" clId="{7D3336FD-ACDB-4935-B80B-6D0D8950724F}" dt="2019-09-15T14:25:25.815" v="2224" actId="478"/>
          <ac:spMkLst>
            <pc:docMk/>
            <pc:sldMk cId="3166160734" sldId="264"/>
            <ac:spMk id="10" creationId="{E099947E-B2CA-4189-82AD-FAB04A9EBA6A}"/>
          </ac:spMkLst>
        </pc:spChg>
        <pc:spChg chg="add del mod">
          <ac:chgData name="Burry, Kristi" userId="89f37473-7a09-49ff-a104-037d1e98993b" providerId="ADAL" clId="{7D3336FD-ACDB-4935-B80B-6D0D8950724F}" dt="2019-09-15T14:25:33.661" v="2226" actId="478"/>
          <ac:spMkLst>
            <pc:docMk/>
            <pc:sldMk cId="3166160734" sldId="264"/>
            <ac:spMk id="14" creationId="{89B95246-7D29-4481-80BC-353145E0036C}"/>
          </ac:spMkLst>
        </pc:spChg>
        <pc:spChg chg="add del mod">
          <ac:chgData name="Burry, Kristi" userId="89f37473-7a09-49ff-a104-037d1e98993b" providerId="ADAL" clId="{7D3336FD-ACDB-4935-B80B-6D0D8950724F}" dt="2019-09-15T14:25:30.513" v="2225" actId="478"/>
          <ac:spMkLst>
            <pc:docMk/>
            <pc:sldMk cId="3166160734" sldId="264"/>
            <ac:spMk id="16" creationId="{F6C0803C-E344-4DB6-91EA-113EBAE450A9}"/>
          </ac:spMkLst>
        </pc:spChg>
        <pc:picChg chg="add mod">
          <ac:chgData name="Burry, Kristi" userId="89f37473-7a09-49ff-a104-037d1e98993b" providerId="ADAL" clId="{7D3336FD-ACDB-4935-B80B-6D0D8950724F}" dt="2019-09-15T23:43:51.988" v="3428" actId="1076"/>
          <ac:picMkLst>
            <pc:docMk/>
            <pc:sldMk cId="3166160734" sldId="264"/>
            <ac:picMk id="5" creationId="{A9F4A7B0-5845-4C5D-A617-67E43173FA12}"/>
          </ac:picMkLst>
        </pc:picChg>
        <pc:picChg chg="add mod">
          <ac:chgData name="Burry, Kristi" userId="89f37473-7a09-49ff-a104-037d1e98993b" providerId="ADAL" clId="{7D3336FD-ACDB-4935-B80B-6D0D8950724F}" dt="2019-09-15T23:44:09.260" v="3432" actId="1076"/>
          <ac:picMkLst>
            <pc:docMk/>
            <pc:sldMk cId="3166160734" sldId="264"/>
            <ac:picMk id="6" creationId="{A68F50C6-18E1-492C-89C2-28A799892305}"/>
          </ac:picMkLst>
        </pc:picChg>
        <pc:cxnChg chg="add del mod">
          <ac:chgData name="Burry, Kristi" userId="89f37473-7a09-49ff-a104-037d1e98993b" providerId="ADAL" clId="{7D3336FD-ACDB-4935-B80B-6D0D8950724F}" dt="2019-09-15T14:25:35.211" v="2227" actId="478"/>
          <ac:cxnSpMkLst>
            <pc:docMk/>
            <pc:sldMk cId="3166160734" sldId="264"/>
            <ac:cxnSpMk id="12" creationId="{0AB08716-CD4D-4EDD-A059-CF700E8D1942}"/>
          </ac:cxnSpMkLst>
        </pc:cxnChg>
      </pc:sldChg>
      <pc:sldChg chg="addSp delSp modSp add ord">
        <pc:chgData name="Burry, Kristi" userId="89f37473-7a09-49ff-a104-037d1e98993b" providerId="ADAL" clId="{7D3336FD-ACDB-4935-B80B-6D0D8950724F}" dt="2019-09-15T23:31:29.151" v="2740"/>
        <pc:sldMkLst>
          <pc:docMk/>
          <pc:sldMk cId="4088410503" sldId="265"/>
        </pc:sldMkLst>
        <pc:spChg chg="del">
          <ac:chgData name="Burry, Kristi" userId="89f37473-7a09-49ff-a104-037d1e98993b" providerId="ADAL" clId="{7D3336FD-ACDB-4935-B80B-6D0D8950724F}" dt="2019-09-15T14:14:03.911" v="1416"/>
          <ac:spMkLst>
            <pc:docMk/>
            <pc:sldMk cId="4088410503" sldId="265"/>
            <ac:spMk id="2" creationId="{1FCD5A56-21CF-445F-BF08-9FEED6F2A7E6}"/>
          </ac:spMkLst>
        </pc:spChg>
        <pc:spChg chg="add mod">
          <ac:chgData name="Burry, Kristi" userId="89f37473-7a09-49ff-a104-037d1e98993b" providerId="ADAL" clId="{7D3336FD-ACDB-4935-B80B-6D0D8950724F}" dt="2019-09-15T14:14:32.703" v="1479" actId="1076"/>
          <ac:spMkLst>
            <pc:docMk/>
            <pc:sldMk cId="4088410503" sldId="265"/>
            <ac:spMk id="3" creationId="{5F669A25-308F-4D17-9A3E-A675ADBBFE69}"/>
          </ac:spMkLst>
        </pc:spChg>
        <pc:spChg chg="add mod">
          <ac:chgData name="Burry, Kristi" userId="89f37473-7a09-49ff-a104-037d1e98993b" providerId="ADAL" clId="{7D3336FD-ACDB-4935-B80B-6D0D8950724F}" dt="2019-09-15T14:16:50.802" v="1570" actId="20577"/>
          <ac:spMkLst>
            <pc:docMk/>
            <pc:sldMk cId="4088410503" sldId="265"/>
            <ac:spMk id="4" creationId="{C8F51EEC-6E4C-4B2B-97A5-C7CFA723F6F0}"/>
          </ac:spMkLst>
        </pc:spChg>
        <pc:picChg chg="add mod">
          <ac:chgData name="Burry, Kristi" userId="89f37473-7a09-49ff-a104-037d1e98993b" providerId="ADAL" clId="{7D3336FD-ACDB-4935-B80B-6D0D8950724F}" dt="2019-09-15T14:16:42.108" v="1544" actId="1076"/>
          <ac:picMkLst>
            <pc:docMk/>
            <pc:sldMk cId="4088410503" sldId="265"/>
            <ac:picMk id="5" creationId="{BA008E0B-9515-4D87-BAD7-CE42CF1DC02E}"/>
          </ac:picMkLst>
        </pc:picChg>
      </pc:sldChg>
      <pc:sldChg chg="addSp delSp modSp add del">
        <pc:chgData name="Burry, Kristi" userId="89f37473-7a09-49ff-a104-037d1e98993b" providerId="ADAL" clId="{7D3336FD-ACDB-4935-B80B-6D0D8950724F}" dt="2019-09-15T23:29:57.755" v="2736" actId="2696"/>
        <pc:sldMkLst>
          <pc:docMk/>
          <pc:sldMk cId="2443690688" sldId="266"/>
        </pc:sldMkLst>
        <pc:spChg chg="del">
          <ac:chgData name="Burry, Kristi" userId="89f37473-7a09-49ff-a104-037d1e98993b" providerId="ADAL" clId="{7D3336FD-ACDB-4935-B80B-6D0D8950724F}" dt="2019-09-15T14:18:27.673" v="1618"/>
          <ac:spMkLst>
            <pc:docMk/>
            <pc:sldMk cId="2443690688" sldId="266"/>
            <ac:spMk id="2" creationId="{1E5E6825-7632-432A-A163-AD7E179615B0}"/>
          </ac:spMkLst>
        </pc:spChg>
        <pc:spChg chg="add mod">
          <ac:chgData name="Burry, Kristi" userId="89f37473-7a09-49ff-a104-037d1e98993b" providerId="ADAL" clId="{7D3336FD-ACDB-4935-B80B-6D0D8950724F}" dt="2019-09-15T14:18:45.727" v="1681" actId="20577"/>
          <ac:spMkLst>
            <pc:docMk/>
            <pc:sldMk cId="2443690688" sldId="266"/>
            <ac:spMk id="3" creationId="{A5F6317B-B359-45EC-A662-E1888F2EC389}"/>
          </ac:spMkLst>
        </pc:spChg>
        <pc:spChg chg="add mod">
          <ac:chgData name="Burry, Kristi" userId="89f37473-7a09-49ff-a104-037d1e98993b" providerId="ADAL" clId="{7D3336FD-ACDB-4935-B80B-6D0D8950724F}" dt="2019-09-15T14:18:48.714" v="1682" actId="1076"/>
          <ac:spMkLst>
            <pc:docMk/>
            <pc:sldMk cId="2443690688" sldId="266"/>
            <ac:spMk id="4" creationId="{DB67C4ED-590F-448D-AB4D-31633A17CCD5}"/>
          </ac:spMkLst>
        </pc:spChg>
      </pc:sldChg>
      <pc:sldChg chg="addSp delSp modSp add ord">
        <pc:chgData name="Burry, Kristi" userId="89f37473-7a09-49ff-a104-037d1e98993b" providerId="ADAL" clId="{7D3336FD-ACDB-4935-B80B-6D0D8950724F}" dt="2019-09-15T23:32:03.364" v="2742"/>
        <pc:sldMkLst>
          <pc:docMk/>
          <pc:sldMk cId="1881755827" sldId="267"/>
        </pc:sldMkLst>
        <pc:spChg chg="del">
          <ac:chgData name="Burry, Kristi" userId="89f37473-7a09-49ff-a104-037d1e98993b" providerId="ADAL" clId="{7D3336FD-ACDB-4935-B80B-6D0D8950724F}" dt="2019-09-15T14:18:53.688" v="1684"/>
          <ac:spMkLst>
            <pc:docMk/>
            <pc:sldMk cId="1881755827" sldId="267"/>
            <ac:spMk id="2" creationId="{ED523435-11AC-494F-BBC1-189D6564F298}"/>
          </ac:spMkLst>
        </pc:spChg>
        <pc:spChg chg="add mod">
          <ac:chgData name="Burry, Kristi" userId="89f37473-7a09-49ff-a104-037d1e98993b" providerId="ADAL" clId="{7D3336FD-ACDB-4935-B80B-6D0D8950724F}" dt="2019-09-15T14:18:59.303" v="1718" actId="20577"/>
          <ac:spMkLst>
            <pc:docMk/>
            <pc:sldMk cId="1881755827" sldId="267"/>
            <ac:spMk id="3" creationId="{61D1F50A-F1E1-4C88-9C87-311EA4C2A2F0}"/>
          </ac:spMkLst>
        </pc:spChg>
        <pc:spChg chg="add del mod">
          <ac:chgData name="Burry, Kristi" userId="89f37473-7a09-49ff-a104-037d1e98993b" providerId="ADAL" clId="{7D3336FD-ACDB-4935-B80B-6D0D8950724F}" dt="2019-09-15T14:21:13.728" v="1786"/>
          <ac:spMkLst>
            <pc:docMk/>
            <pc:sldMk cId="1881755827" sldId="267"/>
            <ac:spMk id="4" creationId="{B4B4D9EB-DD50-45DF-8FBE-50F187AD462E}"/>
          </ac:spMkLst>
        </pc:spChg>
        <pc:spChg chg="add mod">
          <ac:chgData name="Burry, Kristi" userId="89f37473-7a09-49ff-a104-037d1e98993b" providerId="ADAL" clId="{7D3336FD-ACDB-4935-B80B-6D0D8950724F}" dt="2019-09-15T23:30:17.978" v="2739" actId="14100"/>
          <ac:spMkLst>
            <pc:docMk/>
            <pc:sldMk cId="1881755827" sldId="267"/>
            <ac:spMk id="6" creationId="{8CA02950-38C1-41EA-892D-496FF98ADF1C}"/>
          </ac:spMkLst>
        </pc:spChg>
        <pc:picChg chg="add mod">
          <ac:chgData name="Burry, Kristi" userId="89f37473-7a09-49ff-a104-037d1e98993b" providerId="ADAL" clId="{7D3336FD-ACDB-4935-B80B-6D0D8950724F}" dt="2019-09-15T14:21:18.503" v="1788" actId="1076"/>
          <ac:picMkLst>
            <pc:docMk/>
            <pc:sldMk cId="1881755827" sldId="267"/>
            <ac:picMk id="5" creationId="{DC624E7E-FBE3-4CA7-AC7F-2F7FA7B04AA4}"/>
          </ac:picMkLst>
        </pc:picChg>
      </pc:sldChg>
      <pc:sldChg chg="addSp delSp modSp add modNotesTx">
        <pc:chgData name="Burry, Kristi" userId="89f37473-7a09-49ff-a104-037d1e98993b" providerId="ADAL" clId="{7D3336FD-ACDB-4935-B80B-6D0D8950724F}" dt="2019-09-15T23:43:23.193" v="3426" actId="478"/>
        <pc:sldMkLst>
          <pc:docMk/>
          <pc:sldMk cId="3113092777" sldId="268"/>
        </pc:sldMkLst>
        <pc:spChg chg="del">
          <ac:chgData name="Burry, Kristi" userId="89f37473-7a09-49ff-a104-037d1e98993b" providerId="ADAL" clId="{7D3336FD-ACDB-4935-B80B-6D0D8950724F}" dt="2019-09-15T14:26:20.595" v="2231"/>
          <ac:spMkLst>
            <pc:docMk/>
            <pc:sldMk cId="3113092777" sldId="268"/>
            <ac:spMk id="2" creationId="{9411FDB6-5964-4E8C-BADC-178A123D93FE}"/>
          </ac:spMkLst>
        </pc:spChg>
        <pc:spChg chg="add mod">
          <ac:chgData name="Burry, Kristi" userId="89f37473-7a09-49ff-a104-037d1e98993b" providerId="ADAL" clId="{7D3336FD-ACDB-4935-B80B-6D0D8950724F}" dt="2019-09-15T14:26:55.348" v="2321" actId="20577"/>
          <ac:spMkLst>
            <pc:docMk/>
            <pc:sldMk cId="3113092777" sldId="268"/>
            <ac:spMk id="3" creationId="{B3159CB9-F9E7-44D4-932F-D12FEB71330C}"/>
          </ac:spMkLst>
        </pc:spChg>
        <pc:spChg chg="add del mod">
          <ac:chgData name="Burry, Kristi" userId="89f37473-7a09-49ff-a104-037d1e98993b" providerId="ADAL" clId="{7D3336FD-ACDB-4935-B80B-6D0D8950724F}" dt="2019-09-15T14:26:30.877" v="2267" actId="478"/>
          <ac:spMkLst>
            <pc:docMk/>
            <pc:sldMk cId="3113092777" sldId="268"/>
            <ac:spMk id="4" creationId="{C57E67A8-0F8A-423D-8F2C-C212EE319CFF}"/>
          </ac:spMkLst>
        </pc:spChg>
        <pc:picChg chg="add del mod">
          <ac:chgData name="Burry, Kristi" userId="89f37473-7a09-49ff-a104-037d1e98993b" providerId="ADAL" clId="{7D3336FD-ACDB-4935-B80B-6D0D8950724F}" dt="2019-09-15T23:43:13.500" v="3424" actId="478"/>
          <ac:picMkLst>
            <pc:docMk/>
            <pc:sldMk cId="3113092777" sldId="268"/>
            <ac:picMk id="2" creationId="{87CBB219-F883-4DB8-A68A-8728CA4E1956}"/>
          </ac:picMkLst>
        </pc:picChg>
        <pc:picChg chg="add del">
          <ac:chgData name="Burry, Kristi" userId="89f37473-7a09-49ff-a104-037d1e98993b" providerId="ADAL" clId="{7D3336FD-ACDB-4935-B80B-6D0D8950724F}" dt="2019-09-15T23:43:23.193" v="3426" actId="478"/>
          <ac:picMkLst>
            <pc:docMk/>
            <pc:sldMk cId="3113092777" sldId="268"/>
            <ac:picMk id="4" creationId="{50DF9A5D-B986-41E8-88C1-7FD37183B67A}"/>
          </ac:picMkLst>
        </pc:picChg>
      </pc:sldChg>
      <pc:sldChg chg="add del">
        <pc:chgData name="Burry, Kristi" userId="89f37473-7a09-49ff-a104-037d1e98993b" providerId="ADAL" clId="{7D3336FD-ACDB-4935-B80B-6D0D8950724F}" dt="2019-09-16T23:15:16.285" v="7730" actId="2696"/>
        <pc:sldMkLst>
          <pc:docMk/>
          <pc:sldMk cId="1396268116" sldId="269"/>
        </pc:sldMkLst>
      </pc:sldChg>
      <pc:sldChg chg="addSp delSp modSp add del">
        <pc:chgData name="Burry, Kristi" userId="89f37473-7a09-49ff-a104-037d1e98993b" providerId="ADAL" clId="{7D3336FD-ACDB-4935-B80B-6D0D8950724F}" dt="2019-09-15T14:30:37.012" v="2716" actId="2696"/>
        <pc:sldMkLst>
          <pc:docMk/>
          <pc:sldMk cId="2554913016" sldId="269"/>
        </pc:sldMkLst>
        <pc:spChg chg="del">
          <ac:chgData name="Burry, Kristi" userId="89f37473-7a09-49ff-a104-037d1e98993b" providerId="ADAL" clId="{7D3336FD-ACDB-4935-B80B-6D0D8950724F}" dt="2019-09-15T14:28:52.472" v="2605"/>
          <ac:spMkLst>
            <pc:docMk/>
            <pc:sldMk cId="2554913016" sldId="269"/>
            <ac:spMk id="2" creationId="{2EFF3B82-8E9D-4CB1-ABB5-24197BAC892C}"/>
          </ac:spMkLst>
        </pc:spChg>
        <pc:spChg chg="add mod">
          <ac:chgData name="Burry, Kristi" userId="89f37473-7a09-49ff-a104-037d1e98993b" providerId="ADAL" clId="{7D3336FD-ACDB-4935-B80B-6D0D8950724F}" dt="2019-09-15T14:30:25.571" v="2715" actId="20577"/>
          <ac:spMkLst>
            <pc:docMk/>
            <pc:sldMk cId="2554913016" sldId="269"/>
            <ac:spMk id="3" creationId="{993D71EB-DE45-4D01-8DA1-63BF6F3E9FD5}"/>
          </ac:spMkLst>
        </pc:spChg>
        <pc:spChg chg="add mod">
          <ac:chgData name="Burry, Kristi" userId="89f37473-7a09-49ff-a104-037d1e98993b" providerId="ADAL" clId="{7D3336FD-ACDB-4935-B80B-6D0D8950724F}" dt="2019-09-15T14:29:10.093" v="2683" actId="1076"/>
          <ac:spMkLst>
            <pc:docMk/>
            <pc:sldMk cId="2554913016" sldId="269"/>
            <ac:spMk id="4" creationId="{5256D6A8-EA75-4E12-9101-F57651EB0934}"/>
          </ac:spMkLst>
        </pc:spChg>
        <pc:picChg chg="del">
          <ac:chgData name="Burry, Kristi" userId="89f37473-7a09-49ff-a104-037d1e98993b" providerId="ADAL" clId="{7D3336FD-ACDB-4935-B80B-6D0D8950724F}" dt="2019-09-15T14:29:36.999" v="2686"/>
          <ac:picMkLst>
            <pc:docMk/>
            <pc:sldMk cId="2554913016" sldId="269"/>
            <ac:picMk id="5" creationId="{9FB16356-163B-46BF-B5B3-48AB0F9E5DE6}"/>
          </ac:picMkLst>
        </pc:picChg>
      </pc:sldChg>
      <pc:sldChg chg="addSp delSp modSp add del">
        <pc:chgData name="Burry, Kristi" userId="89f37473-7a09-49ff-a104-037d1e98993b" providerId="ADAL" clId="{7D3336FD-ACDB-4935-B80B-6D0D8950724F}" dt="2019-09-16T00:22:17.273" v="5593" actId="2696"/>
        <pc:sldMkLst>
          <pc:docMk/>
          <pc:sldMk cId="2787590593" sldId="270"/>
        </pc:sldMkLst>
        <pc:spChg chg="del">
          <ac:chgData name="Burry, Kristi" userId="89f37473-7a09-49ff-a104-037d1e98993b" providerId="ADAL" clId="{7D3336FD-ACDB-4935-B80B-6D0D8950724F}" dt="2019-09-15T14:29:17.762" v="2685"/>
          <ac:spMkLst>
            <pc:docMk/>
            <pc:sldMk cId="2787590593" sldId="270"/>
            <ac:spMk id="2" creationId="{2A02DCDD-8E06-4326-ADFC-9111C6E4D9F9}"/>
          </ac:spMkLst>
        </pc:spChg>
        <pc:spChg chg="add mod">
          <ac:chgData name="Burry, Kristi" userId="89f37473-7a09-49ff-a104-037d1e98993b" providerId="ADAL" clId="{7D3336FD-ACDB-4935-B80B-6D0D8950724F}" dt="2019-09-16T00:01:18.454" v="4254" actId="20577"/>
          <ac:spMkLst>
            <pc:docMk/>
            <pc:sldMk cId="2787590593" sldId="270"/>
            <ac:spMk id="3" creationId="{7ECAFC6B-5A6A-4342-A7DB-426131FCF4B9}"/>
          </ac:spMkLst>
        </pc:spChg>
        <pc:spChg chg="add mod">
          <ac:chgData name="Burry, Kristi" userId="89f37473-7a09-49ff-a104-037d1e98993b" providerId="ADAL" clId="{7D3336FD-ACDB-4935-B80B-6D0D8950724F}" dt="2019-09-15T14:29:17.762" v="2685"/>
          <ac:spMkLst>
            <pc:docMk/>
            <pc:sldMk cId="2787590593" sldId="270"/>
            <ac:spMk id="4" creationId="{E90088C5-8DBD-4024-8460-303439C0113C}"/>
          </ac:spMkLst>
        </pc:spChg>
      </pc:sldChg>
      <pc:sldChg chg="addSp delSp modSp add">
        <pc:chgData name="Burry, Kristi" userId="89f37473-7a09-49ff-a104-037d1e98993b" providerId="ADAL" clId="{7D3336FD-ACDB-4935-B80B-6D0D8950724F}" dt="2019-09-16T00:52:10.729" v="6495" actId="1076"/>
        <pc:sldMkLst>
          <pc:docMk/>
          <pc:sldMk cId="592688390" sldId="271"/>
        </pc:sldMkLst>
        <pc:spChg chg="add del mod">
          <ac:chgData name="Burry, Kristi" userId="89f37473-7a09-49ff-a104-037d1e98993b" providerId="ADAL" clId="{7D3336FD-ACDB-4935-B80B-6D0D8950724F}" dt="2019-09-15T23:45:36.296" v="3496" actId="478"/>
          <ac:spMkLst>
            <pc:docMk/>
            <pc:sldMk cId="592688390" sldId="271"/>
            <ac:spMk id="2" creationId="{23595AB0-FCBE-41AE-8BA4-EB988BC0AF45}"/>
          </ac:spMkLst>
        </pc:spChg>
        <pc:spChg chg="del">
          <ac:chgData name="Burry, Kristi" userId="89f37473-7a09-49ff-a104-037d1e98993b" providerId="ADAL" clId="{7D3336FD-ACDB-4935-B80B-6D0D8950724F}" dt="2019-09-15T14:30:09.778" v="2707" actId="478"/>
          <ac:spMkLst>
            <pc:docMk/>
            <pc:sldMk cId="592688390" sldId="271"/>
            <ac:spMk id="2" creationId="{9CBD6609-8FF1-4DA5-B460-2EABB1A20463}"/>
          </ac:spMkLst>
        </pc:spChg>
        <pc:spChg chg="add del mod">
          <ac:chgData name="Burry, Kristi" userId="89f37473-7a09-49ff-a104-037d1e98993b" providerId="ADAL" clId="{7D3336FD-ACDB-4935-B80B-6D0D8950724F}" dt="2019-09-15T23:45:30.465" v="3494" actId="478"/>
          <ac:spMkLst>
            <pc:docMk/>
            <pc:sldMk cId="592688390" sldId="271"/>
            <ac:spMk id="3" creationId="{535264EA-1007-4686-9B34-777FB6EB5B75}"/>
          </ac:spMkLst>
        </pc:spChg>
        <pc:spChg chg="add mod">
          <ac:chgData name="Burry, Kristi" userId="89f37473-7a09-49ff-a104-037d1e98993b" providerId="ADAL" clId="{7D3336FD-ACDB-4935-B80B-6D0D8950724F}" dt="2019-09-16T00:15:15.435" v="5363" actId="20577"/>
          <ac:spMkLst>
            <pc:docMk/>
            <pc:sldMk cId="592688390" sldId="271"/>
            <ac:spMk id="5" creationId="{9548DA7E-3D6A-41CC-9C2A-B10A0F85BFC1}"/>
          </ac:spMkLst>
        </pc:spChg>
        <pc:spChg chg="add mod">
          <ac:chgData name="Burry, Kristi" userId="89f37473-7a09-49ff-a104-037d1e98993b" providerId="ADAL" clId="{7D3336FD-ACDB-4935-B80B-6D0D8950724F}" dt="2019-09-16T00:18:37.101" v="5504" actId="404"/>
          <ac:spMkLst>
            <pc:docMk/>
            <pc:sldMk cId="592688390" sldId="271"/>
            <ac:spMk id="7" creationId="{2E1672DF-9885-4E9D-BF5C-BF458A23166F}"/>
          </ac:spMkLst>
        </pc:spChg>
        <pc:picChg chg="add del mod">
          <ac:chgData name="Burry, Kristi" userId="89f37473-7a09-49ff-a104-037d1e98993b" providerId="ADAL" clId="{7D3336FD-ACDB-4935-B80B-6D0D8950724F}" dt="2019-09-15T14:30:16.863" v="2710" actId="478"/>
          <ac:picMkLst>
            <pc:docMk/>
            <pc:sldMk cId="592688390" sldId="271"/>
            <ac:picMk id="3" creationId="{58EBFF56-7351-41C5-A2E4-A0D8B217C42C}"/>
          </ac:picMkLst>
        </pc:picChg>
        <pc:picChg chg="add mod modCrop">
          <ac:chgData name="Burry, Kristi" userId="89f37473-7a09-49ff-a104-037d1e98993b" providerId="ADAL" clId="{7D3336FD-ACDB-4935-B80B-6D0D8950724F}" dt="2019-09-16T00:52:10.729" v="6495" actId="1076"/>
          <ac:picMkLst>
            <pc:docMk/>
            <pc:sldMk cId="592688390" sldId="271"/>
            <ac:picMk id="6" creationId="{47B8E51F-34BB-46AA-974E-E2658A632CE5}"/>
          </ac:picMkLst>
        </pc:picChg>
      </pc:sldChg>
      <pc:sldChg chg="addSp delSp modSp ord">
        <pc:chgData name="Burry, Kristi" userId="89f37473-7a09-49ff-a104-037d1e98993b" providerId="ADAL" clId="{7D3336FD-ACDB-4935-B80B-6D0D8950724F}" dt="2019-09-15T23:32:01.407" v="2741"/>
        <pc:sldMkLst>
          <pc:docMk/>
          <pc:sldMk cId="0" sldId="272"/>
        </pc:sldMkLst>
        <pc:spChg chg="mod">
          <ac:chgData name="Burry, Kristi" userId="89f37473-7a09-49ff-a104-037d1e98993b" providerId="ADAL" clId="{7D3336FD-ACDB-4935-B80B-6D0D8950724F}" dt="2019-09-15T23:29:48.731" v="2735" actId="1076"/>
          <ac:spMkLst>
            <pc:docMk/>
            <pc:sldMk cId="0" sldId="272"/>
            <ac:spMk id="4" creationId="{00000000-0000-0000-0000-000000000000}"/>
          </ac:spMkLst>
        </pc:spChg>
        <pc:spChg chg="add mod">
          <ac:chgData name="Burry, Kristi" userId="89f37473-7a09-49ff-a104-037d1e98993b" providerId="ADAL" clId="{7D3336FD-ACDB-4935-B80B-6D0D8950724F}" dt="2019-09-15T23:28:59.086" v="2725" actId="14100"/>
          <ac:spMkLst>
            <pc:docMk/>
            <pc:sldMk cId="0" sldId="272"/>
            <ac:spMk id="6" creationId="{EE63AF33-C1B9-483A-94AA-4A5797420CF6}"/>
          </ac:spMkLst>
        </pc:spChg>
        <pc:spChg chg="mod">
          <ac:chgData name="Burry, Kristi" userId="89f37473-7a09-49ff-a104-037d1e98993b" providerId="ADAL" clId="{7D3336FD-ACDB-4935-B80B-6D0D8950724F}" dt="2019-09-15T23:29:40.324" v="2733" actId="1076"/>
          <ac:spMkLst>
            <pc:docMk/>
            <pc:sldMk cId="0" sldId="272"/>
            <ac:spMk id="15362" creationId="{00000000-0000-0000-0000-000000000000}"/>
          </ac:spMkLst>
        </pc:spChg>
        <pc:picChg chg="add mod modCrop">
          <ac:chgData name="Burry, Kristi" userId="89f37473-7a09-49ff-a104-037d1e98993b" providerId="ADAL" clId="{7D3336FD-ACDB-4935-B80B-6D0D8950724F}" dt="2019-09-15T23:29:22.530" v="2728" actId="1076"/>
          <ac:picMkLst>
            <pc:docMk/>
            <pc:sldMk cId="0" sldId="272"/>
            <ac:picMk id="2" creationId="{DEB1FDBA-E118-4BC1-8E9D-30AEECF11D4C}"/>
          </ac:picMkLst>
        </pc:picChg>
        <pc:picChg chg="del mod">
          <ac:chgData name="Burry, Kristi" userId="89f37473-7a09-49ff-a104-037d1e98993b" providerId="ADAL" clId="{7D3336FD-ACDB-4935-B80B-6D0D8950724F}" dt="2019-09-15T23:28:27.711" v="2720" actId="478"/>
          <ac:picMkLst>
            <pc:docMk/>
            <pc:sldMk cId="0" sldId="272"/>
            <ac:picMk id="5" creationId="{00000000-0000-0000-0000-000000000000}"/>
          </ac:picMkLst>
        </pc:picChg>
      </pc:sldChg>
      <pc:sldChg chg="addSp delSp modSp add ord">
        <pc:chgData name="Burry, Kristi" userId="89f37473-7a09-49ff-a104-037d1e98993b" providerId="ADAL" clId="{7D3336FD-ACDB-4935-B80B-6D0D8950724F}" dt="2019-09-16T23:00:08.583" v="6658" actId="114"/>
        <pc:sldMkLst>
          <pc:docMk/>
          <pc:sldMk cId="952016870" sldId="273"/>
        </pc:sldMkLst>
        <pc:spChg chg="add mod">
          <ac:chgData name="Burry, Kristi" userId="89f37473-7a09-49ff-a104-037d1e98993b" providerId="ADAL" clId="{7D3336FD-ACDB-4935-B80B-6D0D8950724F}" dt="2019-09-16T23:00:08.583" v="6658" actId="114"/>
          <ac:spMkLst>
            <pc:docMk/>
            <pc:sldMk cId="952016870" sldId="273"/>
            <ac:spMk id="2" creationId="{B0227E62-0ABF-42DA-B650-DC9F048901EF}"/>
          </ac:spMkLst>
        </pc:spChg>
        <pc:spChg chg="del">
          <ac:chgData name="Burry, Kristi" userId="89f37473-7a09-49ff-a104-037d1e98993b" providerId="ADAL" clId="{7D3336FD-ACDB-4935-B80B-6D0D8950724F}" dt="2019-09-15T23:45:53.303" v="3498"/>
          <ac:spMkLst>
            <pc:docMk/>
            <pc:sldMk cId="952016870" sldId="273"/>
            <ac:spMk id="2" creationId="{EFE9518B-74C6-47CB-A8A7-69F02AF4343E}"/>
          </ac:spMkLst>
        </pc:spChg>
        <pc:spChg chg="add del mod">
          <ac:chgData name="Burry, Kristi" userId="89f37473-7a09-49ff-a104-037d1e98993b" providerId="ADAL" clId="{7D3336FD-ACDB-4935-B80B-6D0D8950724F}" dt="2019-09-15T23:47:51.544" v="3551" actId="478"/>
          <ac:spMkLst>
            <pc:docMk/>
            <pc:sldMk cId="952016870" sldId="273"/>
            <ac:spMk id="3" creationId="{D94330B8-4B19-40CF-A2E3-2A05A92A121C}"/>
          </ac:spMkLst>
        </pc:spChg>
        <pc:spChg chg="add del mod">
          <ac:chgData name="Burry, Kristi" userId="89f37473-7a09-49ff-a104-037d1e98993b" providerId="ADAL" clId="{7D3336FD-ACDB-4935-B80B-6D0D8950724F}" dt="2019-09-15T23:47:53.783" v="3552" actId="478"/>
          <ac:spMkLst>
            <pc:docMk/>
            <pc:sldMk cId="952016870" sldId="273"/>
            <ac:spMk id="4" creationId="{8A363EFC-AE95-4C60-8087-DEFACD4254FB}"/>
          </ac:spMkLst>
        </pc:spChg>
        <pc:spChg chg="add del mod">
          <ac:chgData name="Burry, Kristi" userId="89f37473-7a09-49ff-a104-037d1e98993b" providerId="ADAL" clId="{7D3336FD-ACDB-4935-B80B-6D0D8950724F}" dt="2019-09-15T23:47:55.170" v="3553" actId="478"/>
          <ac:spMkLst>
            <pc:docMk/>
            <pc:sldMk cId="952016870" sldId="273"/>
            <ac:spMk id="6" creationId="{CF6FF2C9-A9CF-4595-9A81-01E33F10A5CB}"/>
          </ac:spMkLst>
        </pc:spChg>
        <pc:spChg chg="add del mod">
          <ac:chgData name="Burry, Kristi" userId="89f37473-7a09-49ff-a104-037d1e98993b" providerId="ADAL" clId="{7D3336FD-ACDB-4935-B80B-6D0D8950724F}" dt="2019-09-15T23:50:14.513" v="3613" actId="478"/>
          <ac:spMkLst>
            <pc:docMk/>
            <pc:sldMk cId="952016870" sldId="273"/>
            <ac:spMk id="8" creationId="{0D319973-2BA7-47F0-9610-C2A9187C0286}"/>
          </ac:spMkLst>
        </pc:spChg>
        <pc:spChg chg="add del mod">
          <ac:chgData name="Burry, Kristi" userId="89f37473-7a09-49ff-a104-037d1e98993b" providerId="ADAL" clId="{7D3336FD-ACDB-4935-B80B-6D0D8950724F}" dt="2019-09-15T23:52:27.133" v="3838" actId="478"/>
          <ac:spMkLst>
            <pc:docMk/>
            <pc:sldMk cId="952016870" sldId="273"/>
            <ac:spMk id="9" creationId="{A6DF919F-F317-41A7-815C-191F3AA2D4B4}"/>
          </ac:spMkLst>
        </pc:spChg>
        <pc:spChg chg="add del mod">
          <ac:chgData name="Burry, Kristi" userId="89f37473-7a09-49ff-a104-037d1e98993b" providerId="ADAL" clId="{7D3336FD-ACDB-4935-B80B-6D0D8950724F}" dt="2019-09-15T23:52:19.284" v="3835" actId="478"/>
          <ac:spMkLst>
            <pc:docMk/>
            <pc:sldMk cId="952016870" sldId="273"/>
            <ac:spMk id="10" creationId="{0F68662B-92A3-43BE-ADB7-476BADA62209}"/>
          </ac:spMkLst>
        </pc:spChg>
        <pc:spChg chg="add mod">
          <ac:chgData name="Burry, Kristi" userId="89f37473-7a09-49ff-a104-037d1e98993b" providerId="ADAL" clId="{7D3336FD-ACDB-4935-B80B-6D0D8950724F}" dt="2019-09-15T23:52:41.796" v="3880" actId="14100"/>
          <ac:spMkLst>
            <pc:docMk/>
            <pc:sldMk cId="952016870" sldId="273"/>
            <ac:spMk id="12" creationId="{97D82349-8FA7-464D-9569-304871FEEAE3}"/>
          </ac:spMkLst>
        </pc:spChg>
        <pc:picChg chg="add mod">
          <ac:chgData name="Burry, Kristi" userId="89f37473-7a09-49ff-a104-037d1e98993b" providerId="ADAL" clId="{7D3336FD-ACDB-4935-B80B-6D0D8950724F}" dt="2019-09-16T00:51:25.995" v="6493" actId="1076"/>
          <ac:picMkLst>
            <pc:docMk/>
            <pc:sldMk cId="952016870" sldId="273"/>
            <ac:picMk id="7" creationId="{0594BD1B-9C3C-44FE-9374-322CEFB8BE2F}"/>
          </ac:picMkLst>
        </pc:picChg>
      </pc:sldChg>
      <pc:sldChg chg="add del">
        <pc:chgData name="Burry, Kristi" userId="89f37473-7a09-49ff-a104-037d1e98993b" providerId="ADAL" clId="{7D3336FD-ACDB-4935-B80B-6D0D8950724F}" dt="2019-09-16T00:00:37.468" v="4215" actId="2696"/>
        <pc:sldMkLst>
          <pc:docMk/>
          <pc:sldMk cId="2297029558" sldId="274"/>
        </pc:sldMkLst>
      </pc:sldChg>
      <pc:sldChg chg="addSp delSp modSp add">
        <pc:chgData name="Burry, Kristi" userId="89f37473-7a09-49ff-a104-037d1e98993b" providerId="ADAL" clId="{7D3336FD-ACDB-4935-B80B-6D0D8950724F}" dt="2019-09-16T23:00:32.925" v="6710" actId="114"/>
        <pc:sldMkLst>
          <pc:docMk/>
          <pc:sldMk cId="1928582677" sldId="275"/>
        </pc:sldMkLst>
        <pc:spChg chg="add mod">
          <ac:chgData name="Burry, Kristi" userId="89f37473-7a09-49ff-a104-037d1e98993b" providerId="ADAL" clId="{7D3336FD-ACDB-4935-B80B-6D0D8950724F}" dt="2019-09-16T23:00:32.925" v="6710" actId="114"/>
          <ac:spMkLst>
            <pc:docMk/>
            <pc:sldMk cId="1928582677" sldId="275"/>
            <ac:spMk id="2" creationId="{1C4AC4C4-C0C5-4051-A4E0-7373631A7381}"/>
          </ac:spMkLst>
        </pc:spChg>
        <pc:spChg chg="del">
          <ac:chgData name="Burry, Kristi" userId="89f37473-7a09-49ff-a104-037d1e98993b" providerId="ADAL" clId="{7D3336FD-ACDB-4935-B80B-6D0D8950724F}" dt="2019-09-15T23:52:59.599" v="3884"/>
          <ac:spMkLst>
            <pc:docMk/>
            <pc:sldMk cId="1928582677" sldId="275"/>
            <ac:spMk id="2" creationId="{E640B89A-4720-4F19-A045-09D91777175D}"/>
          </ac:spMkLst>
        </pc:spChg>
        <pc:spChg chg="add mod">
          <ac:chgData name="Burry, Kristi" userId="89f37473-7a09-49ff-a104-037d1e98993b" providerId="ADAL" clId="{7D3336FD-ACDB-4935-B80B-6D0D8950724F}" dt="2019-09-15T23:53:16.763" v="3916" actId="14100"/>
          <ac:spMkLst>
            <pc:docMk/>
            <pc:sldMk cId="1928582677" sldId="275"/>
            <ac:spMk id="3" creationId="{5693BA53-DA63-455A-B865-F33806C2EAF5}"/>
          </ac:spMkLst>
        </pc:spChg>
        <pc:spChg chg="add del mod">
          <ac:chgData name="Burry, Kristi" userId="89f37473-7a09-49ff-a104-037d1e98993b" providerId="ADAL" clId="{7D3336FD-ACDB-4935-B80B-6D0D8950724F}" dt="2019-09-15T23:54:10.680" v="3917" actId="478"/>
          <ac:spMkLst>
            <pc:docMk/>
            <pc:sldMk cId="1928582677" sldId="275"/>
            <ac:spMk id="4" creationId="{180219CB-672F-41A0-935D-2518D284A0BF}"/>
          </ac:spMkLst>
        </pc:spChg>
        <pc:spChg chg="add mod">
          <ac:chgData name="Burry, Kristi" userId="89f37473-7a09-49ff-a104-037d1e98993b" providerId="ADAL" clId="{7D3336FD-ACDB-4935-B80B-6D0D8950724F}" dt="2019-09-16T00:00:14.431" v="4214" actId="1076"/>
          <ac:spMkLst>
            <pc:docMk/>
            <pc:sldMk cId="1928582677" sldId="275"/>
            <ac:spMk id="6" creationId="{397F1F92-2153-47D9-BC27-3F9C13D168F4}"/>
          </ac:spMkLst>
        </pc:spChg>
        <pc:picChg chg="add del mod">
          <ac:chgData name="Burry, Kristi" userId="89f37473-7a09-49ff-a104-037d1e98993b" providerId="ADAL" clId="{7D3336FD-ACDB-4935-B80B-6D0D8950724F}" dt="2019-09-15T23:55:12.322" v="3928" actId="478"/>
          <ac:picMkLst>
            <pc:docMk/>
            <pc:sldMk cId="1928582677" sldId="275"/>
            <ac:picMk id="5" creationId="{01EAAF44-D708-4A84-B601-F2E0CF8543E5}"/>
          </ac:picMkLst>
        </pc:picChg>
      </pc:sldChg>
      <pc:sldChg chg="addSp delSp modSp add ord modNotesTx">
        <pc:chgData name="Burry, Kristi" userId="89f37473-7a09-49ff-a104-037d1e98993b" providerId="ADAL" clId="{7D3336FD-ACDB-4935-B80B-6D0D8950724F}" dt="2019-09-16T23:22:25.219" v="8093" actId="1076"/>
        <pc:sldMkLst>
          <pc:docMk/>
          <pc:sldMk cId="2265553364" sldId="276"/>
        </pc:sldMkLst>
        <pc:spChg chg="del">
          <ac:chgData name="Burry, Kristi" userId="89f37473-7a09-49ff-a104-037d1e98993b" providerId="ADAL" clId="{7D3336FD-ACDB-4935-B80B-6D0D8950724F}" dt="2019-09-16T00:01:25.358" v="4256"/>
          <ac:spMkLst>
            <pc:docMk/>
            <pc:sldMk cId="2265553364" sldId="276"/>
            <ac:spMk id="2" creationId="{D7BBD7AF-24EC-4393-B02E-D8E778903780}"/>
          </ac:spMkLst>
        </pc:spChg>
        <pc:spChg chg="add mod">
          <ac:chgData name="Burry, Kristi" userId="89f37473-7a09-49ff-a104-037d1e98993b" providerId="ADAL" clId="{7D3336FD-ACDB-4935-B80B-6D0D8950724F}" dt="2019-09-16T23:22:25.219" v="8093" actId="1076"/>
          <ac:spMkLst>
            <pc:docMk/>
            <pc:sldMk cId="2265553364" sldId="276"/>
            <ac:spMk id="3" creationId="{1A240D9E-FF06-48F1-A4C1-D7D34577F62C}"/>
          </ac:spMkLst>
        </pc:spChg>
        <pc:spChg chg="add mod">
          <ac:chgData name="Burry, Kristi" userId="89f37473-7a09-49ff-a104-037d1e98993b" providerId="ADAL" clId="{7D3336FD-ACDB-4935-B80B-6D0D8950724F}" dt="2019-09-16T23:18:08.329" v="7973" actId="1076"/>
          <ac:spMkLst>
            <pc:docMk/>
            <pc:sldMk cId="2265553364" sldId="276"/>
            <ac:spMk id="4" creationId="{E5A3B27C-BB4A-42DF-AC13-DC132029A0F8}"/>
          </ac:spMkLst>
        </pc:spChg>
      </pc:sldChg>
      <pc:sldChg chg="addSp delSp modSp add del ord modNotesTx">
        <pc:chgData name="Burry, Kristi" userId="89f37473-7a09-49ff-a104-037d1e98993b" providerId="ADAL" clId="{7D3336FD-ACDB-4935-B80B-6D0D8950724F}" dt="2019-09-16T23:18:12.527" v="7975" actId="2696"/>
        <pc:sldMkLst>
          <pc:docMk/>
          <pc:sldMk cId="1335101651" sldId="277"/>
        </pc:sldMkLst>
        <pc:spChg chg="del">
          <ac:chgData name="Burry, Kristi" userId="89f37473-7a09-49ff-a104-037d1e98993b" providerId="ADAL" clId="{7D3336FD-ACDB-4935-B80B-6D0D8950724F}" dt="2019-09-16T00:01:42.048" v="4267"/>
          <ac:spMkLst>
            <pc:docMk/>
            <pc:sldMk cId="1335101651" sldId="277"/>
            <ac:spMk id="2" creationId="{35FFEEF7-18E5-4C56-970C-6F40C7292FE3}"/>
          </ac:spMkLst>
        </pc:spChg>
        <pc:spChg chg="add mod">
          <ac:chgData name="Burry, Kristi" userId="89f37473-7a09-49ff-a104-037d1e98993b" providerId="ADAL" clId="{7D3336FD-ACDB-4935-B80B-6D0D8950724F}" dt="2019-09-16T00:02:19.085" v="4306" actId="6549"/>
          <ac:spMkLst>
            <pc:docMk/>
            <pc:sldMk cId="1335101651" sldId="277"/>
            <ac:spMk id="3" creationId="{4BCD2AEF-8F6A-4E41-8097-C96D461B28B1}"/>
          </ac:spMkLst>
        </pc:spChg>
        <pc:spChg chg="add mod">
          <ac:chgData name="Burry, Kristi" userId="89f37473-7a09-49ff-a104-037d1e98993b" providerId="ADAL" clId="{7D3336FD-ACDB-4935-B80B-6D0D8950724F}" dt="2019-09-16T00:30:33.054" v="5815" actId="1076"/>
          <ac:spMkLst>
            <pc:docMk/>
            <pc:sldMk cId="1335101651" sldId="277"/>
            <ac:spMk id="4" creationId="{544E946D-2B81-4F68-A009-F0D0E1F2360D}"/>
          </ac:spMkLst>
        </pc:spChg>
      </pc:sldChg>
      <pc:sldChg chg="addSp delSp modSp add modNotesTx">
        <pc:chgData name="Burry, Kristi" userId="89f37473-7a09-49ff-a104-037d1e98993b" providerId="ADAL" clId="{7D3336FD-ACDB-4935-B80B-6D0D8950724F}" dt="2019-09-16T23:24:49.030" v="8162" actId="12100"/>
        <pc:sldMkLst>
          <pc:docMk/>
          <pc:sldMk cId="3754342516" sldId="278"/>
        </pc:sldMkLst>
        <pc:spChg chg="del">
          <ac:chgData name="Burry, Kristi" userId="89f37473-7a09-49ff-a104-037d1e98993b" providerId="ADAL" clId="{7D3336FD-ACDB-4935-B80B-6D0D8950724F}" dt="2019-09-16T00:02:33.363" v="4308"/>
          <ac:spMkLst>
            <pc:docMk/>
            <pc:sldMk cId="3754342516" sldId="278"/>
            <ac:spMk id="2" creationId="{9B198F43-5039-4A17-8102-8764EAB45302}"/>
          </ac:spMkLst>
        </pc:spChg>
        <pc:spChg chg="add mod">
          <ac:chgData name="Burry, Kristi" userId="89f37473-7a09-49ff-a104-037d1e98993b" providerId="ADAL" clId="{7D3336FD-ACDB-4935-B80B-6D0D8950724F}" dt="2019-09-16T00:02:36.171" v="4322" actId="20577"/>
          <ac:spMkLst>
            <pc:docMk/>
            <pc:sldMk cId="3754342516" sldId="278"/>
            <ac:spMk id="3" creationId="{DD1E5B59-0BDC-48FC-91CB-B7824A0D5E0E}"/>
          </ac:spMkLst>
        </pc:spChg>
        <pc:spChg chg="add del mod">
          <ac:chgData name="Burry, Kristi" userId="89f37473-7a09-49ff-a104-037d1e98993b" providerId="ADAL" clId="{7D3336FD-ACDB-4935-B80B-6D0D8950724F}" dt="2019-09-16T00:34:28.544" v="6140" actId="478"/>
          <ac:spMkLst>
            <pc:docMk/>
            <pc:sldMk cId="3754342516" sldId="278"/>
            <ac:spMk id="4" creationId="{21DB725D-9D52-4CE2-B430-E285AFAAA7FA}"/>
          </ac:spMkLst>
        </pc:spChg>
        <pc:spChg chg="add del mod">
          <ac:chgData name="Burry, Kristi" userId="89f37473-7a09-49ff-a104-037d1e98993b" providerId="ADAL" clId="{7D3336FD-ACDB-4935-B80B-6D0D8950724F}" dt="2019-09-16T23:24:45.729" v="8161" actId="12084"/>
          <ac:spMkLst>
            <pc:docMk/>
            <pc:sldMk cId="3754342516" sldId="278"/>
            <ac:spMk id="5" creationId="{74E8DBE8-D3E5-48DE-8B4C-60B82B4B58BD}"/>
          </ac:spMkLst>
        </pc:spChg>
        <pc:grpChg chg="mod">
          <ac:chgData name="Burry, Kristi" userId="89f37473-7a09-49ff-a104-037d1e98993b" providerId="ADAL" clId="{7D3336FD-ACDB-4935-B80B-6D0D8950724F}" dt="2019-09-16T23:24:37.950" v="8159" actId="18245"/>
          <ac:grpSpMkLst>
            <pc:docMk/>
            <pc:sldMk cId="3754342516" sldId="278"/>
            <ac:grpSpMk id="4" creationId="{B609F91C-09A2-4877-B3C7-8CB4E8D5932A}"/>
          </ac:grpSpMkLst>
        </pc:grpChg>
        <pc:graphicFrameChg chg="add del mod">
          <ac:chgData name="Burry, Kristi" userId="89f37473-7a09-49ff-a104-037d1e98993b" providerId="ADAL" clId="{7D3336FD-ACDB-4935-B80B-6D0D8950724F}" dt="2019-09-16T23:24:41.634" v="8160" actId="12084"/>
          <ac:graphicFrameMkLst>
            <pc:docMk/>
            <pc:sldMk cId="3754342516" sldId="278"/>
            <ac:graphicFrameMk id="2" creationId="{31794F5D-864E-45ED-A81C-109F8540195F}"/>
          </ac:graphicFrameMkLst>
        </pc:graphicFrameChg>
        <pc:graphicFrameChg chg="add mod">
          <ac:chgData name="Burry, Kristi" userId="89f37473-7a09-49ff-a104-037d1e98993b" providerId="ADAL" clId="{7D3336FD-ACDB-4935-B80B-6D0D8950724F}" dt="2019-09-16T23:24:49.030" v="8162" actId="12100"/>
          <ac:graphicFrameMkLst>
            <pc:docMk/>
            <pc:sldMk cId="3754342516" sldId="278"/>
            <ac:graphicFrameMk id="10" creationId="{58984108-4DB7-4C50-8966-94A48DC0F390}"/>
          </ac:graphicFrameMkLst>
        </pc:graphicFrameChg>
      </pc:sldChg>
      <pc:sldChg chg="add del">
        <pc:chgData name="Burry, Kristi" userId="89f37473-7a09-49ff-a104-037d1e98993b" providerId="ADAL" clId="{7D3336FD-ACDB-4935-B80B-6D0D8950724F}" dt="2019-09-16T23:15:54.031" v="7738" actId="2696"/>
        <pc:sldMkLst>
          <pc:docMk/>
          <pc:sldMk cId="177481258" sldId="279"/>
        </pc:sldMkLst>
      </pc:sldChg>
      <pc:sldChg chg="addSp delSp modSp add del">
        <pc:chgData name="Burry, Kristi" userId="89f37473-7a09-49ff-a104-037d1e98993b" providerId="ADAL" clId="{7D3336FD-ACDB-4935-B80B-6D0D8950724F}" dt="2019-09-16T00:34:24.628" v="6139" actId="2696"/>
        <pc:sldMkLst>
          <pc:docMk/>
          <pc:sldMk cId="2726861254" sldId="279"/>
        </pc:sldMkLst>
        <pc:spChg chg="del">
          <ac:chgData name="Burry, Kristi" userId="89f37473-7a09-49ff-a104-037d1e98993b" providerId="ADAL" clId="{7D3336FD-ACDB-4935-B80B-6D0D8950724F}" dt="2019-09-16T00:02:42.173" v="4324"/>
          <ac:spMkLst>
            <pc:docMk/>
            <pc:sldMk cId="2726861254" sldId="279"/>
            <ac:spMk id="2" creationId="{8C3F0CC1-ADEA-471F-9136-668393D6193C}"/>
          </ac:spMkLst>
        </pc:spChg>
        <pc:spChg chg="add mod">
          <ac:chgData name="Burry, Kristi" userId="89f37473-7a09-49ff-a104-037d1e98993b" providerId="ADAL" clId="{7D3336FD-ACDB-4935-B80B-6D0D8950724F}" dt="2019-09-16T00:02:45.813" v="4343" actId="20577"/>
          <ac:spMkLst>
            <pc:docMk/>
            <pc:sldMk cId="2726861254" sldId="279"/>
            <ac:spMk id="3" creationId="{3F1A6743-E2E4-43D8-BC64-21B470E8F8DA}"/>
          </ac:spMkLst>
        </pc:spChg>
        <pc:spChg chg="add mod">
          <ac:chgData name="Burry, Kristi" userId="89f37473-7a09-49ff-a104-037d1e98993b" providerId="ADAL" clId="{7D3336FD-ACDB-4935-B80B-6D0D8950724F}" dt="2019-09-16T00:33:44.399" v="6137" actId="20577"/>
          <ac:spMkLst>
            <pc:docMk/>
            <pc:sldMk cId="2726861254" sldId="279"/>
            <ac:spMk id="4" creationId="{E2F8F70A-8082-412F-8577-4EC76358C12B}"/>
          </ac:spMkLst>
        </pc:spChg>
      </pc:sldChg>
      <pc:sldChg chg="addSp delSp modSp add ord modAnim">
        <pc:chgData name="Burry, Kristi" userId="89f37473-7a09-49ff-a104-037d1e98993b" providerId="ADAL" clId="{7D3336FD-ACDB-4935-B80B-6D0D8950724F}" dt="2019-09-16T23:24:57.278" v="8163"/>
        <pc:sldMkLst>
          <pc:docMk/>
          <pc:sldMk cId="1362930780" sldId="280"/>
        </pc:sldMkLst>
        <pc:spChg chg="del">
          <ac:chgData name="Burry, Kristi" userId="89f37473-7a09-49ff-a104-037d1e98993b" providerId="ADAL" clId="{7D3336FD-ACDB-4935-B80B-6D0D8950724F}" dt="2019-09-16T00:03:03.003" v="4345"/>
          <ac:spMkLst>
            <pc:docMk/>
            <pc:sldMk cId="1362930780" sldId="280"/>
            <ac:spMk id="2" creationId="{C85C4762-193B-413A-B4B6-FEC6526CC8A7}"/>
          </ac:spMkLst>
        </pc:spChg>
        <pc:spChg chg="add mod">
          <ac:chgData name="Burry, Kristi" userId="89f37473-7a09-49ff-a104-037d1e98993b" providerId="ADAL" clId="{7D3336FD-ACDB-4935-B80B-6D0D8950724F}" dt="2019-09-16T00:03:15.314" v="4391" actId="20577"/>
          <ac:spMkLst>
            <pc:docMk/>
            <pc:sldMk cId="1362930780" sldId="280"/>
            <ac:spMk id="3" creationId="{B34D9A50-FD6D-4F33-9DC2-5AE43C07A9AF}"/>
          </ac:spMkLst>
        </pc:spChg>
        <pc:spChg chg="add del mod">
          <ac:chgData name="Burry, Kristi" userId="89f37473-7a09-49ff-a104-037d1e98993b" providerId="ADAL" clId="{7D3336FD-ACDB-4935-B80B-6D0D8950724F}" dt="2019-09-16T00:46:46.829" v="6300" actId="478"/>
          <ac:spMkLst>
            <pc:docMk/>
            <pc:sldMk cId="1362930780" sldId="280"/>
            <ac:spMk id="4" creationId="{3FA85F2E-4E48-4C05-A86F-6C30CB11DED9}"/>
          </ac:spMkLst>
        </pc:spChg>
        <pc:picChg chg="add mod">
          <ac:chgData name="Burry, Kristi" userId="89f37473-7a09-49ff-a104-037d1e98993b" providerId="ADAL" clId="{7D3336FD-ACDB-4935-B80B-6D0D8950724F}" dt="2019-09-16T00:47:00.822" v="6306" actId="1076"/>
          <ac:picMkLst>
            <pc:docMk/>
            <pc:sldMk cId="1362930780" sldId="280"/>
            <ac:picMk id="5" creationId="{4A48B236-C785-4D52-84BC-CCD7B0D6A3CE}"/>
          </ac:picMkLst>
        </pc:picChg>
      </pc:sldChg>
      <pc:sldChg chg="addSp delSp modSp add">
        <pc:chgData name="Burry, Kristi" userId="89f37473-7a09-49ff-a104-037d1e98993b" providerId="ADAL" clId="{7D3336FD-ACDB-4935-B80B-6D0D8950724F}" dt="2019-09-16T23:00:51.920" v="6779" actId="20577"/>
        <pc:sldMkLst>
          <pc:docMk/>
          <pc:sldMk cId="962491556" sldId="281"/>
        </pc:sldMkLst>
        <pc:spChg chg="del">
          <ac:chgData name="Burry, Kristi" userId="89f37473-7a09-49ff-a104-037d1e98993b" providerId="ADAL" clId="{7D3336FD-ACDB-4935-B80B-6D0D8950724F}" dt="2019-09-16T00:06:45.046" v="5071"/>
          <ac:spMkLst>
            <pc:docMk/>
            <pc:sldMk cId="962491556" sldId="281"/>
            <ac:spMk id="2" creationId="{936A013E-097A-470D-8484-5D0A89C59891}"/>
          </ac:spMkLst>
        </pc:spChg>
        <pc:spChg chg="add mod">
          <ac:chgData name="Burry, Kristi" userId="89f37473-7a09-49ff-a104-037d1e98993b" providerId="ADAL" clId="{7D3336FD-ACDB-4935-B80B-6D0D8950724F}" dt="2019-09-16T00:06:56.209" v="5111" actId="20577"/>
          <ac:spMkLst>
            <pc:docMk/>
            <pc:sldMk cId="962491556" sldId="281"/>
            <ac:spMk id="3" creationId="{CDB35613-D2EC-4BE6-A684-AAB8BF5593A8}"/>
          </ac:spMkLst>
        </pc:spChg>
        <pc:spChg chg="add mod">
          <ac:chgData name="Burry, Kristi" userId="89f37473-7a09-49ff-a104-037d1e98993b" providerId="ADAL" clId="{7D3336FD-ACDB-4935-B80B-6D0D8950724F}" dt="2019-09-16T23:00:51.920" v="6779" actId="20577"/>
          <ac:spMkLst>
            <pc:docMk/>
            <pc:sldMk cId="962491556" sldId="281"/>
            <ac:spMk id="4" creationId="{FC01A560-65AA-43F6-89C9-61518EC2C4CC}"/>
          </ac:spMkLst>
        </pc:spChg>
      </pc:sldChg>
      <pc:sldChg chg="add del">
        <pc:chgData name="Burry, Kristi" userId="89f37473-7a09-49ff-a104-037d1e98993b" providerId="ADAL" clId="{7D3336FD-ACDB-4935-B80B-6D0D8950724F}" dt="2019-09-16T00:07:52.561" v="5212" actId="2696"/>
        <pc:sldMkLst>
          <pc:docMk/>
          <pc:sldMk cId="2751754603" sldId="282"/>
        </pc:sldMkLst>
      </pc:sldChg>
      <pc:sldChg chg="delSp modSp add">
        <pc:chgData name="Burry, Kristi" userId="89f37473-7a09-49ff-a104-037d1e98993b" providerId="ADAL" clId="{7D3336FD-ACDB-4935-B80B-6D0D8950724F}" dt="2019-09-16T00:51:10.975" v="6492" actId="478"/>
        <pc:sldMkLst>
          <pc:docMk/>
          <pc:sldMk cId="0" sldId="283"/>
        </pc:sldMkLst>
        <pc:spChg chg="del">
          <ac:chgData name="Burry, Kristi" userId="89f37473-7a09-49ff-a104-037d1e98993b" providerId="ADAL" clId="{7D3336FD-ACDB-4935-B80B-6D0D8950724F}" dt="2019-09-16T00:51:10.975" v="6492" actId="478"/>
          <ac:spMkLst>
            <pc:docMk/>
            <pc:sldMk cId="0" sldId="283"/>
            <ac:spMk id="23" creationId="{00000000-0000-0000-0000-000000000000}"/>
          </ac:spMkLst>
        </pc:spChg>
        <pc:picChg chg="mod">
          <ac:chgData name="Burry, Kristi" userId="89f37473-7a09-49ff-a104-037d1e98993b" providerId="ADAL" clId="{7D3336FD-ACDB-4935-B80B-6D0D8950724F}" dt="2019-09-16T00:51:07.262" v="6491" actId="1076"/>
          <ac:picMkLst>
            <pc:docMk/>
            <pc:sldMk cId="0" sldId="283"/>
            <ac:picMk id="18" creationId="{00000000-0000-0000-0000-000000000000}"/>
          </ac:picMkLst>
        </pc:picChg>
        <pc:picChg chg="mod">
          <ac:chgData name="Burry, Kristi" userId="89f37473-7a09-49ff-a104-037d1e98993b" providerId="ADAL" clId="{7D3336FD-ACDB-4935-B80B-6D0D8950724F}" dt="2019-09-16T00:50:50.137" v="6483" actId="1076"/>
          <ac:picMkLst>
            <pc:docMk/>
            <pc:sldMk cId="0" sldId="283"/>
            <ac:picMk id="20" creationId="{00000000-0000-0000-0000-000000000000}"/>
          </ac:picMkLst>
        </pc:picChg>
        <pc:picChg chg="mod">
          <ac:chgData name="Burry, Kristi" userId="89f37473-7a09-49ff-a104-037d1e98993b" providerId="ADAL" clId="{7D3336FD-ACDB-4935-B80B-6D0D8950724F}" dt="2019-09-16T00:50:56.359" v="6486" actId="1076"/>
          <ac:picMkLst>
            <pc:docMk/>
            <pc:sldMk cId="0" sldId="283"/>
            <ac:picMk id="22" creationId="{00000000-0000-0000-0000-000000000000}"/>
          </ac:picMkLst>
        </pc:picChg>
        <pc:picChg chg="del mod">
          <ac:chgData name="Burry, Kristi" userId="89f37473-7a09-49ff-a104-037d1e98993b" providerId="ADAL" clId="{7D3336FD-ACDB-4935-B80B-6D0D8950724F}" dt="2019-09-16T00:50:54.110" v="6485" actId="478"/>
          <ac:picMkLst>
            <pc:docMk/>
            <pc:sldMk cId="0" sldId="283"/>
            <ac:picMk id="27651" creationId="{00000000-0000-0000-0000-000000000000}"/>
          </ac:picMkLst>
        </pc:picChg>
        <pc:picChg chg="del">
          <ac:chgData name="Burry, Kristi" userId="89f37473-7a09-49ff-a104-037d1e98993b" providerId="ADAL" clId="{7D3336FD-ACDB-4935-B80B-6D0D8950724F}" dt="2019-09-16T00:50:47.886" v="6482" actId="478"/>
          <ac:picMkLst>
            <pc:docMk/>
            <pc:sldMk cId="0" sldId="283"/>
            <ac:picMk id="27653" creationId="{00000000-0000-0000-0000-000000000000}"/>
          </ac:picMkLst>
        </pc:picChg>
        <pc:picChg chg="del">
          <ac:chgData name="Burry, Kristi" userId="89f37473-7a09-49ff-a104-037d1e98993b" providerId="ADAL" clId="{7D3336FD-ACDB-4935-B80B-6D0D8950724F}" dt="2019-09-16T00:50:44.843" v="6481" actId="478"/>
          <ac:picMkLst>
            <pc:docMk/>
            <pc:sldMk cId="0" sldId="283"/>
            <ac:picMk id="27654" creationId="{00000000-0000-0000-0000-000000000000}"/>
          </ac:picMkLst>
        </pc:picChg>
        <pc:picChg chg="mod">
          <ac:chgData name="Burry, Kristi" userId="89f37473-7a09-49ff-a104-037d1e98993b" providerId="ADAL" clId="{7D3336FD-ACDB-4935-B80B-6D0D8950724F}" dt="2019-09-16T00:51:05.504" v="6490" actId="1076"/>
          <ac:picMkLst>
            <pc:docMk/>
            <pc:sldMk cId="0" sldId="283"/>
            <ac:picMk id="27655" creationId="{00000000-0000-0000-0000-000000000000}"/>
          </ac:picMkLst>
        </pc:picChg>
        <pc:picChg chg="del">
          <ac:chgData name="Burry, Kristi" userId="89f37473-7a09-49ff-a104-037d1e98993b" providerId="ADAL" clId="{7D3336FD-ACDB-4935-B80B-6D0D8950724F}" dt="2019-09-16T00:09:17.805" v="5213" actId="478"/>
          <ac:picMkLst>
            <pc:docMk/>
            <pc:sldMk cId="0" sldId="283"/>
            <ac:picMk id="27656" creationId="{00000000-0000-0000-0000-000000000000}"/>
          </ac:picMkLst>
        </pc:picChg>
        <pc:picChg chg="mod">
          <ac:chgData name="Burry, Kristi" userId="89f37473-7a09-49ff-a104-037d1e98993b" providerId="ADAL" clId="{7D3336FD-ACDB-4935-B80B-6D0D8950724F}" dt="2019-09-16T00:09:25.358" v="5216" actId="1076"/>
          <ac:picMkLst>
            <pc:docMk/>
            <pc:sldMk cId="0" sldId="283"/>
            <ac:picMk id="27657" creationId="{00000000-0000-0000-0000-000000000000}"/>
          </ac:picMkLst>
        </pc:picChg>
        <pc:picChg chg="del">
          <ac:chgData name="Burry, Kristi" userId="89f37473-7a09-49ff-a104-037d1e98993b" providerId="ADAL" clId="{7D3336FD-ACDB-4935-B80B-6D0D8950724F}" dt="2019-09-16T00:50:58.702" v="6487" actId="478"/>
          <ac:picMkLst>
            <pc:docMk/>
            <pc:sldMk cId="0" sldId="283"/>
            <ac:picMk id="27658" creationId="{00000000-0000-0000-0000-000000000000}"/>
          </ac:picMkLst>
        </pc:picChg>
      </pc:sldChg>
      <pc:sldChg chg="add del">
        <pc:chgData name="Burry, Kristi" userId="89f37473-7a09-49ff-a104-037d1e98993b" providerId="ADAL" clId="{7D3336FD-ACDB-4935-B80B-6D0D8950724F}" dt="2019-09-16T00:10:22.465" v="5220" actId="2696"/>
        <pc:sldMkLst>
          <pc:docMk/>
          <pc:sldMk cId="1797107115" sldId="284"/>
        </pc:sldMkLst>
      </pc:sldChg>
      <pc:sldChg chg="delSp modSp add del">
        <pc:chgData name="Burry, Kristi" userId="89f37473-7a09-49ff-a104-037d1e98993b" providerId="ADAL" clId="{7D3336FD-ACDB-4935-B80B-6D0D8950724F}" dt="2019-09-15T14:30:03.125" v="2692" actId="2696"/>
        <pc:sldMkLst>
          <pc:docMk/>
          <pc:sldMk cId="534266665" sldId="290"/>
        </pc:sldMkLst>
        <pc:spChg chg="del mod">
          <ac:chgData name="Burry, Kristi" userId="89f37473-7a09-49ff-a104-037d1e98993b" providerId="ADAL" clId="{7D3336FD-ACDB-4935-B80B-6D0D8950724F}" dt="2019-09-15T14:29:59.238" v="2691" actId="478"/>
          <ac:spMkLst>
            <pc:docMk/>
            <pc:sldMk cId="534266665" sldId="290"/>
            <ac:spMk id="7" creationId="{A569A677-566D-4B1F-80CF-E1E72514C17D}"/>
          </ac:spMkLst>
        </pc:spChg>
      </pc:sldChg>
      <pc:sldChg chg="modSp add">
        <pc:chgData name="Burry, Kristi" userId="89f37473-7a09-49ff-a104-037d1e98993b" providerId="ADAL" clId="{7D3336FD-ACDB-4935-B80B-6D0D8950724F}" dt="2019-09-16T00:21:57.350" v="5589" actId="15"/>
        <pc:sldMkLst>
          <pc:docMk/>
          <pc:sldMk cId="1376301973" sldId="294"/>
        </pc:sldMkLst>
        <pc:spChg chg="mod">
          <ac:chgData name="Burry, Kristi" userId="89f37473-7a09-49ff-a104-037d1e98993b" providerId="ADAL" clId="{7D3336FD-ACDB-4935-B80B-6D0D8950724F}" dt="2019-09-16T00:21:19.406" v="5571" actId="20577"/>
          <ac:spMkLst>
            <pc:docMk/>
            <pc:sldMk cId="1376301973" sldId="294"/>
            <ac:spMk id="2" creationId="{00000000-0000-0000-0000-000000000000}"/>
          </ac:spMkLst>
        </pc:spChg>
        <pc:spChg chg="mod">
          <ac:chgData name="Burry, Kristi" userId="89f37473-7a09-49ff-a104-037d1e98993b" providerId="ADAL" clId="{7D3336FD-ACDB-4935-B80B-6D0D8950724F}" dt="2019-09-16T00:21:57.350" v="5589" actId="15"/>
          <ac:spMkLst>
            <pc:docMk/>
            <pc:sldMk cId="1376301973" sldId="294"/>
            <ac:spMk id="3" creationId="{00000000-0000-0000-0000-000000000000}"/>
          </ac:spMkLst>
        </pc:spChg>
      </pc:sldChg>
      <pc:sldChg chg="addSp delSp modSp add modNotesTx">
        <pc:chgData name="Burry, Kristi" userId="89f37473-7a09-49ff-a104-037d1e98993b" providerId="ADAL" clId="{7D3336FD-ACDB-4935-B80B-6D0D8950724F}" dt="2019-09-16T00:14:18.875" v="5333" actId="20577"/>
        <pc:sldMkLst>
          <pc:docMk/>
          <pc:sldMk cId="555966934" sldId="304"/>
        </pc:sldMkLst>
        <pc:spChg chg="add del mod">
          <ac:chgData name="Burry, Kristi" userId="89f37473-7a09-49ff-a104-037d1e98993b" providerId="ADAL" clId="{7D3336FD-ACDB-4935-B80B-6D0D8950724F}" dt="2019-09-16T00:12:37.959" v="5265" actId="12084"/>
          <ac:spMkLst>
            <pc:docMk/>
            <pc:sldMk cId="555966934" sldId="304"/>
            <ac:spMk id="29698" creationId="{00000000-0000-0000-0000-000000000000}"/>
          </ac:spMkLst>
        </pc:spChg>
        <pc:spChg chg="mod">
          <ac:chgData name="Burry, Kristi" userId="89f37473-7a09-49ff-a104-037d1e98993b" providerId="ADAL" clId="{7D3336FD-ACDB-4935-B80B-6D0D8950724F}" dt="2019-09-16T00:10:55.650" v="5253" actId="122"/>
          <ac:spMkLst>
            <pc:docMk/>
            <pc:sldMk cId="555966934" sldId="304"/>
            <ac:spMk id="29699" creationId="{00000000-0000-0000-0000-000000000000}"/>
          </ac:spMkLst>
        </pc:spChg>
        <pc:spChg chg="del">
          <ac:chgData name="Burry, Kristi" userId="89f37473-7a09-49ff-a104-037d1e98993b" providerId="ADAL" clId="{7D3336FD-ACDB-4935-B80B-6D0D8950724F}" dt="2019-09-16T00:10:58.018" v="5254" actId="478"/>
          <ac:spMkLst>
            <pc:docMk/>
            <pc:sldMk cId="555966934" sldId="304"/>
            <ac:spMk id="29700" creationId="{00000000-0000-0000-0000-000000000000}"/>
          </ac:spMkLst>
        </pc:spChg>
        <pc:graphicFrameChg chg="add del mod">
          <ac:chgData name="Burry, Kristi" userId="89f37473-7a09-49ff-a104-037d1e98993b" providerId="ADAL" clId="{7D3336FD-ACDB-4935-B80B-6D0D8950724F}" dt="2019-09-16T00:14:18.875" v="5333" actId="20577"/>
          <ac:graphicFrameMkLst>
            <pc:docMk/>
            <pc:sldMk cId="555966934" sldId="304"/>
            <ac:graphicFrameMk id="2" creationId="{8363D4E1-6018-4387-BEF1-A38E4EAE545D}"/>
          </ac:graphicFrameMkLst>
        </pc:graphicFrameChg>
      </pc:sldChg>
      <pc:sldChg chg="addSp delSp modSp add del">
        <pc:chgData name="Burry, Kristi" userId="89f37473-7a09-49ff-a104-037d1e98993b" providerId="ADAL" clId="{7D3336FD-ACDB-4935-B80B-6D0D8950724F}" dt="2019-09-16T00:19:11.299" v="5523" actId="2696"/>
        <pc:sldMkLst>
          <pc:docMk/>
          <pc:sldMk cId="2006681704" sldId="305"/>
        </pc:sldMkLst>
        <pc:spChg chg="del">
          <ac:chgData name="Burry, Kristi" userId="89f37473-7a09-49ff-a104-037d1e98993b" providerId="ADAL" clId="{7D3336FD-ACDB-4935-B80B-6D0D8950724F}" dt="2019-09-16T00:19:06.364" v="5508"/>
          <ac:spMkLst>
            <pc:docMk/>
            <pc:sldMk cId="2006681704" sldId="305"/>
            <ac:spMk id="2" creationId="{F8E960B1-D0D0-4374-8603-122708A0AC4E}"/>
          </ac:spMkLst>
        </pc:spChg>
        <pc:spChg chg="add mod">
          <ac:chgData name="Burry, Kristi" userId="89f37473-7a09-49ff-a104-037d1e98993b" providerId="ADAL" clId="{7D3336FD-ACDB-4935-B80B-6D0D8950724F}" dt="2019-09-16T00:19:09.670" v="5522" actId="20577"/>
          <ac:spMkLst>
            <pc:docMk/>
            <pc:sldMk cId="2006681704" sldId="305"/>
            <ac:spMk id="3" creationId="{7B3CD38E-AEDC-480D-8B6B-D9F1881082C1}"/>
          </ac:spMkLst>
        </pc:spChg>
        <pc:spChg chg="add mod">
          <ac:chgData name="Burry, Kristi" userId="89f37473-7a09-49ff-a104-037d1e98993b" providerId="ADAL" clId="{7D3336FD-ACDB-4935-B80B-6D0D8950724F}" dt="2019-09-16T00:19:06.364" v="5508"/>
          <ac:spMkLst>
            <pc:docMk/>
            <pc:sldMk cId="2006681704" sldId="305"/>
            <ac:spMk id="4" creationId="{9CFF0D1E-EC60-443F-B441-CCEEE9D8D9D8}"/>
          </ac:spMkLst>
        </pc:spChg>
      </pc:sldChg>
      <pc:sldChg chg="modSp add">
        <pc:chgData name="Burry, Kristi" userId="89f37473-7a09-49ff-a104-037d1e98993b" providerId="ADAL" clId="{7D3336FD-ACDB-4935-B80B-6D0D8950724F}" dt="2019-09-16T00:20:31.658" v="5531" actId="1076"/>
        <pc:sldMkLst>
          <pc:docMk/>
          <pc:sldMk cId="892255071" sldId="307"/>
        </pc:sldMkLst>
        <pc:spChg chg="mod">
          <ac:chgData name="Burry, Kristi" userId="89f37473-7a09-49ff-a104-037d1e98993b" providerId="ADAL" clId="{7D3336FD-ACDB-4935-B80B-6D0D8950724F}" dt="2019-09-16T00:20:21.876" v="5527" actId="1076"/>
          <ac:spMkLst>
            <pc:docMk/>
            <pc:sldMk cId="892255071" sldId="307"/>
            <ac:spMk id="2" creationId="{00000000-0000-0000-0000-000000000000}"/>
          </ac:spMkLst>
        </pc:spChg>
        <pc:picChg chg="mod">
          <ac:chgData name="Burry, Kristi" userId="89f37473-7a09-49ff-a104-037d1e98993b" providerId="ADAL" clId="{7D3336FD-ACDB-4935-B80B-6D0D8950724F}" dt="2019-09-16T00:20:31.658" v="5531" actId="1076"/>
          <ac:picMkLst>
            <pc:docMk/>
            <pc:sldMk cId="892255071" sldId="307"/>
            <ac:picMk id="4" creationId="{7048CAC1-CD4E-417E-A6B4-07B22638FFC3}"/>
          </ac:picMkLst>
        </pc:picChg>
        <pc:picChg chg="mod">
          <ac:chgData name="Burry, Kristi" userId="89f37473-7a09-49ff-a104-037d1e98993b" providerId="ADAL" clId="{7D3336FD-ACDB-4935-B80B-6D0D8950724F}" dt="2019-09-16T00:20:26.485" v="5529" actId="1076"/>
          <ac:picMkLst>
            <pc:docMk/>
            <pc:sldMk cId="892255071" sldId="307"/>
            <ac:picMk id="5" creationId="{D7B923EC-0443-4482-813B-73409E951C4C}"/>
          </ac:picMkLst>
        </pc:picChg>
      </pc:sldChg>
      <pc:sldChg chg="modSp add">
        <pc:chgData name="Burry, Kristi" userId="89f37473-7a09-49ff-a104-037d1e98993b" providerId="ADAL" clId="{7D3336FD-ACDB-4935-B80B-6D0D8950724F}" dt="2019-09-16T00:22:13.931" v="5592" actId="1076"/>
        <pc:sldMkLst>
          <pc:docMk/>
          <pc:sldMk cId="3367498801" sldId="309"/>
        </pc:sldMkLst>
        <pc:spChg chg="mod">
          <ac:chgData name="Burry, Kristi" userId="89f37473-7a09-49ff-a104-037d1e98993b" providerId="ADAL" clId="{7D3336FD-ACDB-4935-B80B-6D0D8950724F}" dt="2019-09-16T00:22:13.931" v="5592" actId="1076"/>
          <ac:spMkLst>
            <pc:docMk/>
            <pc:sldMk cId="3367498801" sldId="309"/>
            <ac:spMk id="3" creationId="{CB7BE356-40D1-4839-B459-E88758AF0D53}"/>
          </ac:spMkLst>
        </pc:spChg>
        <pc:spChg chg="mod">
          <ac:chgData name="Burry, Kristi" userId="89f37473-7a09-49ff-a104-037d1e98993b" providerId="ADAL" clId="{7D3336FD-ACDB-4935-B80B-6D0D8950724F}" dt="2019-09-16T00:22:08.147" v="5590" actId="1076"/>
          <ac:spMkLst>
            <pc:docMk/>
            <pc:sldMk cId="3367498801" sldId="309"/>
            <ac:spMk id="4" creationId="{7D1DE1B4-9E9F-48F1-A977-FECD57967F55}"/>
          </ac:spMkLst>
        </pc:spChg>
        <pc:picChg chg="mod">
          <ac:chgData name="Burry, Kristi" userId="89f37473-7a09-49ff-a104-037d1e98993b" providerId="ADAL" clId="{7D3336FD-ACDB-4935-B80B-6D0D8950724F}" dt="2019-09-16T00:22:10.589" v="5591" actId="1076"/>
          <ac:picMkLst>
            <pc:docMk/>
            <pc:sldMk cId="3367498801" sldId="309"/>
            <ac:picMk id="5" creationId="{CB8FBAA5-51D8-4BD1-8A11-2B9CDED36777}"/>
          </ac:picMkLst>
        </pc:picChg>
      </pc:sldChg>
      <pc:sldChg chg="modSp add">
        <pc:chgData name="Burry, Kristi" userId="89f37473-7a09-49ff-a104-037d1e98993b" providerId="ADAL" clId="{7D3336FD-ACDB-4935-B80B-6D0D8950724F}" dt="2019-09-16T00:20:49.331" v="5536" actId="1076"/>
        <pc:sldMkLst>
          <pc:docMk/>
          <pc:sldMk cId="2223167284" sldId="313"/>
        </pc:sldMkLst>
        <pc:spChg chg="mod">
          <ac:chgData name="Burry, Kristi" userId="89f37473-7a09-49ff-a104-037d1e98993b" providerId="ADAL" clId="{7D3336FD-ACDB-4935-B80B-6D0D8950724F}" dt="2019-09-16T00:20:49.331" v="5536" actId="1076"/>
          <ac:spMkLst>
            <pc:docMk/>
            <pc:sldMk cId="2223167284" sldId="313"/>
            <ac:spMk id="2" creationId="{00000000-0000-0000-0000-000000000000}"/>
          </ac:spMkLst>
        </pc:spChg>
        <pc:picChg chg="mod">
          <ac:chgData name="Burry, Kristi" userId="89f37473-7a09-49ff-a104-037d1e98993b" providerId="ADAL" clId="{7D3336FD-ACDB-4935-B80B-6D0D8950724F}" dt="2019-09-16T00:20:45.509" v="5535" actId="1076"/>
          <ac:picMkLst>
            <pc:docMk/>
            <pc:sldMk cId="2223167284" sldId="313"/>
            <ac:picMk id="3" creationId="{D50001A9-0E4C-439A-B936-8CFF83E98822}"/>
          </ac:picMkLst>
        </pc:picChg>
      </pc:sldChg>
      <pc:sldChg chg="modSp add">
        <pc:chgData name="Burry, Kristi" userId="89f37473-7a09-49ff-a104-037d1e98993b" providerId="ADAL" clId="{7D3336FD-ACDB-4935-B80B-6D0D8950724F}" dt="2019-09-16T00:21:00.203" v="5537" actId="1076"/>
        <pc:sldMkLst>
          <pc:docMk/>
          <pc:sldMk cId="1271086440" sldId="316"/>
        </pc:sldMkLst>
        <pc:spChg chg="mod">
          <ac:chgData name="Burry, Kristi" userId="89f37473-7a09-49ff-a104-037d1e98993b" providerId="ADAL" clId="{7D3336FD-ACDB-4935-B80B-6D0D8950724F}" dt="2019-09-16T00:21:00.203" v="5537" actId="1076"/>
          <ac:spMkLst>
            <pc:docMk/>
            <pc:sldMk cId="1271086440" sldId="316"/>
            <ac:spMk id="2" creationId="{00000000-0000-0000-0000-000000000000}"/>
          </ac:spMkLst>
        </pc:spChg>
      </pc:sldChg>
      <pc:sldChg chg="addSp delSp modSp add">
        <pc:chgData name="Burry, Kristi" userId="89f37473-7a09-49ff-a104-037d1e98993b" providerId="ADAL" clId="{7D3336FD-ACDB-4935-B80B-6D0D8950724F}" dt="2019-09-16T00:48:26" v="6480" actId="20577"/>
        <pc:sldMkLst>
          <pc:docMk/>
          <pc:sldMk cId="1513332590" sldId="317"/>
        </pc:sldMkLst>
        <pc:spChg chg="del">
          <ac:chgData name="Burry, Kristi" userId="89f37473-7a09-49ff-a104-037d1e98993b" providerId="ADAL" clId="{7D3336FD-ACDB-4935-B80B-6D0D8950724F}" dt="2019-09-16T00:47:08.814" v="6308"/>
          <ac:spMkLst>
            <pc:docMk/>
            <pc:sldMk cId="1513332590" sldId="317"/>
            <ac:spMk id="2" creationId="{751A919E-44E8-4A34-B9D5-A9A5FCF61BA1}"/>
          </ac:spMkLst>
        </pc:spChg>
        <pc:spChg chg="add mod">
          <ac:chgData name="Burry, Kristi" userId="89f37473-7a09-49ff-a104-037d1e98993b" providerId="ADAL" clId="{7D3336FD-ACDB-4935-B80B-6D0D8950724F}" dt="2019-09-16T00:48:26" v="6480" actId="20577"/>
          <ac:spMkLst>
            <pc:docMk/>
            <pc:sldMk cId="1513332590" sldId="317"/>
            <ac:spMk id="3" creationId="{5A123E41-4E70-46B9-9A02-5A279B2B4AB2}"/>
          </ac:spMkLst>
        </pc:spChg>
        <pc:picChg chg="add mod">
          <ac:chgData name="Burry, Kristi" userId="89f37473-7a09-49ff-a104-037d1e98993b" providerId="ADAL" clId="{7D3336FD-ACDB-4935-B80B-6D0D8950724F}" dt="2019-09-16T00:48:22.408" v="6478" actId="1076"/>
          <ac:picMkLst>
            <pc:docMk/>
            <pc:sldMk cId="1513332590" sldId="317"/>
            <ac:picMk id="4" creationId="{5969B6DA-3A35-44CF-9C14-16FD05168C14}"/>
          </ac:picMkLst>
        </pc:picChg>
      </pc:sldChg>
      <pc:sldChg chg="addSp delSp modSp add del">
        <pc:chgData name="Burry, Kristi" userId="89f37473-7a09-49ff-a104-037d1e98993b" providerId="ADAL" clId="{7D3336FD-ACDB-4935-B80B-6D0D8950724F}" dt="2019-09-16T22:59:23.054" v="6626" actId="2696"/>
        <pc:sldMkLst>
          <pc:docMk/>
          <pc:sldMk cId="1395655819" sldId="318"/>
        </pc:sldMkLst>
        <pc:spChg chg="del">
          <ac:chgData name="Burry, Kristi" userId="89f37473-7a09-49ff-a104-037d1e98993b" providerId="ADAL" clId="{7D3336FD-ACDB-4935-B80B-6D0D8950724F}" dt="2019-09-16T22:59:03.678" v="6522"/>
          <ac:spMkLst>
            <pc:docMk/>
            <pc:sldMk cId="1395655819" sldId="318"/>
            <ac:spMk id="2" creationId="{129139E8-F7A0-42A1-A343-F03962830337}"/>
          </ac:spMkLst>
        </pc:spChg>
        <pc:spChg chg="add mod">
          <ac:chgData name="Burry, Kristi" userId="89f37473-7a09-49ff-a104-037d1e98993b" providerId="ADAL" clId="{7D3336FD-ACDB-4935-B80B-6D0D8950724F}" dt="2019-09-16T22:59:07.427" v="6548" actId="20577"/>
          <ac:spMkLst>
            <pc:docMk/>
            <pc:sldMk cId="1395655819" sldId="318"/>
            <ac:spMk id="3" creationId="{06A27ABA-8AB6-4307-A195-2DC7722AD8FF}"/>
          </ac:spMkLst>
        </pc:spChg>
        <pc:spChg chg="add mod">
          <ac:chgData name="Burry, Kristi" userId="89f37473-7a09-49ff-a104-037d1e98993b" providerId="ADAL" clId="{7D3336FD-ACDB-4935-B80B-6D0D8950724F}" dt="2019-09-16T22:59:20.504" v="6625" actId="20577"/>
          <ac:spMkLst>
            <pc:docMk/>
            <pc:sldMk cId="1395655819" sldId="318"/>
            <ac:spMk id="4" creationId="{00333396-049A-4C6B-ABEC-9CC9421D7059}"/>
          </ac:spMkLst>
        </pc:spChg>
      </pc:sldChg>
      <pc:sldChg chg="addSp delSp modSp add del">
        <pc:chgData name="Burry, Kristi" userId="89f37473-7a09-49ff-a104-037d1e98993b" providerId="ADAL" clId="{7D3336FD-ACDB-4935-B80B-6D0D8950724F}" dt="2019-09-16T22:58:57.656" v="6520" actId="2696"/>
        <pc:sldMkLst>
          <pc:docMk/>
          <pc:sldMk cId="3161201650" sldId="318"/>
        </pc:sldMkLst>
        <pc:spChg chg="del">
          <ac:chgData name="Burry, Kristi" userId="89f37473-7a09-49ff-a104-037d1e98993b" providerId="ADAL" clId="{7D3336FD-ACDB-4935-B80B-6D0D8950724F}" dt="2019-09-16T22:58:51.312" v="6497"/>
          <ac:spMkLst>
            <pc:docMk/>
            <pc:sldMk cId="3161201650" sldId="318"/>
            <ac:spMk id="2" creationId="{3050E2D0-7797-4C6B-80C6-788207DECF77}"/>
          </ac:spMkLst>
        </pc:spChg>
        <pc:spChg chg="add mod">
          <ac:chgData name="Burry, Kristi" userId="89f37473-7a09-49ff-a104-037d1e98993b" providerId="ADAL" clId="{7D3336FD-ACDB-4935-B80B-6D0D8950724F}" dt="2019-09-16T22:58:55.157" v="6519" actId="20577"/>
          <ac:spMkLst>
            <pc:docMk/>
            <pc:sldMk cId="3161201650" sldId="318"/>
            <ac:spMk id="3" creationId="{33B24658-EB50-4345-A60D-9949D238F0DC}"/>
          </ac:spMkLst>
        </pc:spChg>
        <pc:spChg chg="add mod">
          <ac:chgData name="Burry, Kristi" userId="89f37473-7a09-49ff-a104-037d1e98993b" providerId="ADAL" clId="{7D3336FD-ACDB-4935-B80B-6D0D8950724F}" dt="2019-09-16T22:58:51.312" v="6497"/>
          <ac:spMkLst>
            <pc:docMk/>
            <pc:sldMk cId="3161201650" sldId="318"/>
            <ac:spMk id="4" creationId="{149B5336-C049-48F4-A522-9EF9FF6914DF}"/>
          </ac:spMkLst>
        </pc:spChg>
      </pc:sldChg>
      <pc:sldChg chg="addSp delSp modSp add del">
        <pc:chgData name="Burry, Kristi" userId="89f37473-7a09-49ff-a104-037d1e98993b" providerId="ADAL" clId="{7D3336FD-ACDB-4935-B80B-6D0D8950724F}" dt="2019-09-16T23:03:45.416" v="7099" actId="2696"/>
        <pc:sldMkLst>
          <pc:docMk/>
          <pc:sldMk cId="4027828767" sldId="318"/>
        </pc:sldMkLst>
        <pc:spChg chg="del">
          <ac:chgData name="Burry, Kristi" userId="89f37473-7a09-49ff-a104-037d1e98993b" providerId="ADAL" clId="{7D3336FD-ACDB-4935-B80B-6D0D8950724F}" dt="2019-09-16T23:01:09.781" v="6781"/>
          <ac:spMkLst>
            <pc:docMk/>
            <pc:sldMk cId="4027828767" sldId="318"/>
            <ac:spMk id="2" creationId="{2D7A239D-D823-43DF-B91A-6CB3DDA0CB1A}"/>
          </ac:spMkLst>
        </pc:spChg>
        <pc:spChg chg="add mod">
          <ac:chgData name="Burry, Kristi" userId="89f37473-7a09-49ff-a104-037d1e98993b" providerId="ADAL" clId="{7D3336FD-ACDB-4935-B80B-6D0D8950724F}" dt="2019-09-16T23:01:34.868" v="6821" actId="1076"/>
          <ac:spMkLst>
            <pc:docMk/>
            <pc:sldMk cId="4027828767" sldId="318"/>
            <ac:spMk id="3" creationId="{DF7AC63E-184D-427D-A2F7-F8001076EECD}"/>
          </ac:spMkLst>
        </pc:spChg>
        <pc:spChg chg="add del mod">
          <ac:chgData name="Burry, Kristi" userId="89f37473-7a09-49ff-a104-037d1e98993b" providerId="ADAL" clId="{7D3336FD-ACDB-4935-B80B-6D0D8950724F}" dt="2019-09-16T23:01:21.359" v="6803" actId="478"/>
          <ac:spMkLst>
            <pc:docMk/>
            <pc:sldMk cId="4027828767" sldId="318"/>
            <ac:spMk id="4" creationId="{CCD451AF-C36A-4A94-AD8B-77333879ACBA}"/>
          </ac:spMkLst>
        </pc:spChg>
      </pc:sldChg>
      <pc:sldChg chg="addSp delSp modSp add">
        <pc:chgData name="Burry, Kristi" userId="89f37473-7a09-49ff-a104-037d1e98993b" providerId="ADAL" clId="{7D3336FD-ACDB-4935-B80B-6D0D8950724F}" dt="2019-09-16T23:04:38.931" v="7185" actId="20577"/>
        <pc:sldMkLst>
          <pc:docMk/>
          <pc:sldMk cId="3939915471" sldId="319"/>
        </pc:sldMkLst>
        <pc:spChg chg="del">
          <ac:chgData name="Burry, Kristi" userId="89f37473-7a09-49ff-a104-037d1e98993b" providerId="ADAL" clId="{7D3336FD-ACDB-4935-B80B-6D0D8950724F}" dt="2019-09-16T23:02:00.057" v="6823"/>
          <ac:spMkLst>
            <pc:docMk/>
            <pc:sldMk cId="3939915471" sldId="319"/>
            <ac:spMk id="2" creationId="{D391A5B8-AF90-44FB-8A21-DEFF4B29AA6A}"/>
          </ac:spMkLst>
        </pc:spChg>
        <pc:spChg chg="add mod">
          <ac:chgData name="Burry, Kristi" userId="89f37473-7a09-49ff-a104-037d1e98993b" providerId="ADAL" clId="{7D3336FD-ACDB-4935-B80B-6D0D8950724F}" dt="2019-09-16T23:02:28.798" v="6854" actId="20577"/>
          <ac:spMkLst>
            <pc:docMk/>
            <pc:sldMk cId="3939915471" sldId="319"/>
            <ac:spMk id="3" creationId="{A37C6824-684E-40E5-AF31-FAB24116D4DF}"/>
          </ac:spMkLst>
        </pc:spChg>
        <pc:spChg chg="add mod">
          <ac:chgData name="Burry, Kristi" userId="89f37473-7a09-49ff-a104-037d1e98993b" providerId="ADAL" clId="{7D3336FD-ACDB-4935-B80B-6D0D8950724F}" dt="2019-09-16T23:04:38.931" v="7185" actId="20577"/>
          <ac:spMkLst>
            <pc:docMk/>
            <pc:sldMk cId="3939915471" sldId="319"/>
            <ac:spMk id="4" creationId="{29455BEA-E762-46DB-A729-D44A025A4014}"/>
          </ac:spMkLst>
        </pc:spChg>
      </pc:sldChg>
      <pc:sldChg chg="addSp delSp modSp add modNotesTx">
        <pc:chgData name="Burry, Kristi" userId="89f37473-7a09-49ff-a104-037d1e98993b" providerId="ADAL" clId="{7D3336FD-ACDB-4935-B80B-6D0D8950724F}" dt="2019-09-16T23:34:54.669" v="8173" actId="114"/>
        <pc:sldMkLst>
          <pc:docMk/>
          <pc:sldMk cId="1142782796" sldId="320"/>
        </pc:sldMkLst>
        <pc:spChg chg="del">
          <ac:chgData name="Burry, Kristi" userId="89f37473-7a09-49ff-a104-037d1e98993b" providerId="ADAL" clId="{7D3336FD-ACDB-4935-B80B-6D0D8950724F}" dt="2019-09-16T23:04:29.982" v="7161"/>
          <ac:spMkLst>
            <pc:docMk/>
            <pc:sldMk cId="1142782796" sldId="320"/>
            <ac:spMk id="2" creationId="{2D8976F1-094B-4F03-996D-7AE248CE0785}"/>
          </ac:spMkLst>
        </pc:spChg>
        <pc:spChg chg="add mod">
          <ac:chgData name="Burry, Kristi" userId="89f37473-7a09-49ff-a104-037d1e98993b" providerId="ADAL" clId="{7D3336FD-ACDB-4935-B80B-6D0D8950724F}" dt="2019-09-16T23:04:33.880" v="7179" actId="20577"/>
          <ac:spMkLst>
            <pc:docMk/>
            <pc:sldMk cId="1142782796" sldId="320"/>
            <ac:spMk id="3" creationId="{3AF53763-5982-40C7-AF95-958DB67BFF10}"/>
          </ac:spMkLst>
        </pc:spChg>
        <pc:spChg chg="add mod">
          <ac:chgData name="Burry, Kristi" userId="89f37473-7a09-49ff-a104-037d1e98993b" providerId="ADAL" clId="{7D3336FD-ACDB-4935-B80B-6D0D8950724F}" dt="2019-09-16T23:34:54.669" v="8173" actId="114"/>
          <ac:spMkLst>
            <pc:docMk/>
            <pc:sldMk cId="1142782796" sldId="320"/>
            <ac:spMk id="4" creationId="{3D6506BE-327F-49FC-8DB0-7D61BB793382}"/>
          </ac:spMkLst>
        </pc:spChg>
        <pc:spChg chg="add del mod">
          <ac:chgData name="Burry, Kristi" userId="89f37473-7a09-49ff-a104-037d1e98993b" providerId="ADAL" clId="{7D3336FD-ACDB-4935-B80B-6D0D8950724F}" dt="2019-09-16T23:04:45.057" v="7186" actId="478"/>
          <ac:spMkLst>
            <pc:docMk/>
            <pc:sldMk cId="1142782796" sldId="320"/>
            <ac:spMk id="4" creationId="{45E85450-5D1F-4C9D-B849-E9D4AF92317C}"/>
          </ac:spMkLst>
        </pc:spChg>
        <pc:picChg chg="add mod">
          <ac:chgData name="Burry, Kristi" userId="89f37473-7a09-49ff-a104-037d1e98993b" providerId="ADAL" clId="{7D3336FD-ACDB-4935-B80B-6D0D8950724F}" dt="2019-09-16T23:05:03.178" v="7189" actId="1076"/>
          <ac:picMkLst>
            <pc:docMk/>
            <pc:sldMk cId="1142782796" sldId="320"/>
            <ac:picMk id="5" creationId="{9FB4D868-4940-4302-934F-F0A1EE3528D7}"/>
          </ac:picMkLst>
        </pc:picChg>
      </pc:sldChg>
      <pc:sldChg chg="addSp delSp modSp add del">
        <pc:chgData name="Burry, Kristi" userId="89f37473-7a09-49ff-a104-037d1e98993b" providerId="ADAL" clId="{7D3336FD-ACDB-4935-B80B-6D0D8950724F}" dt="2019-09-16T23:21:22.288" v="8039" actId="2696"/>
        <pc:sldMkLst>
          <pc:docMk/>
          <pc:sldMk cId="3604354985" sldId="321"/>
        </pc:sldMkLst>
        <pc:spChg chg="del">
          <ac:chgData name="Burry, Kristi" userId="89f37473-7a09-49ff-a104-037d1e98993b" providerId="ADAL" clId="{7D3336FD-ACDB-4935-B80B-6D0D8950724F}" dt="2019-09-16T23:06:06.072" v="7537"/>
          <ac:spMkLst>
            <pc:docMk/>
            <pc:sldMk cId="3604354985" sldId="321"/>
            <ac:spMk id="2" creationId="{798EA1B9-DBBA-45F2-88A6-066AF28CB8F6}"/>
          </ac:spMkLst>
        </pc:spChg>
        <pc:spChg chg="add mod">
          <ac:chgData name="Burry, Kristi" userId="89f37473-7a09-49ff-a104-037d1e98993b" providerId="ADAL" clId="{7D3336FD-ACDB-4935-B80B-6D0D8950724F}" dt="2019-09-16T23:06:28.796" v="7593" actId="404"/>
          <ac:spMkLst>
            <pc:docMk/>
            <pc:sldMk cId="3604354985" sldId="321"/>
            <ac:spMk id="3" creationId="{A8A1CBD3-DA47-4D1C-A9FF-665015036F24}"/>
          </ac:spMkLst>
        </pc:spChg>
        <pc:spChg chg="add del mod">
          <ac:chgData name="Burry, Kristi" userId="89f37473-7a09-49ff-a104-037d1e98993b" providerId="ADAL" clId="{7D3336FD-ACDB-4935-B80B-6D0D8950724F}" dt="2019-09-16T23:06:59.082" v="7602" actId="478"/>
          <ac:spMkLst>
            <pc:docMk/>
            <pc:sldMk cId="3604354985" sldId="321"/>
            <ac:spMk id="4" creationId="{F3551ADC-BA66-42FF-A2E5-CEE715D7F9A6}"/>
          </ac:spMkLst>
        </pc:spChg>
        <pc:spChg chg="add del mod">
          <ac:chgData name="Burry, Kristi" userId="89f37473-7a09-49ff-a104-037d1e98993b" providerId="ADAL" clId="{7D3336FD-ACDB-4935-B80B-6D0D8950724F}" dt="2019-09-16T23:07:07.622" v="7605" actId="478"/>
          <ac:spMkLst>
            <pc:docMk/>
            <pc:sldMk cId="3604354985" sldId="321"/>
            <ac:spMk id="7" creationId="{6F03B69A-6D7D-45F5-B63C-D8281B792EDC}"/>
          </ac:spMkLst>
        </pc:spChg>
        <pc:spChg chg="add mod">
          <ac:chgData name="Burry, Kristi" userId="89f37473-7a09-49ff-a104-037d1e98993b" providerId="ADAL" clId="{7D3336FD-ACDB-4935-B80B-6D0D8950724F}" dt="2019-09-16T23:07:41.851" v="7611" actId="404"/>
          <ac:spMkLst>
            <pc:docMk/>
            <pc:sldMk cId="3604354985" sldId="321"/>
            <ac:spMk id="8" creationId="{0F069877-7698-424A-A238-0D5D4B7B9445}"/>
          </ac:spMkLst>
        </pc:spChg>
        <pc:spChg chg="add mod">
          <ac:chgData name="Burry, Kristi" userId="89f37473-7a09-49ff-a104-037d1e98993b" providerId="ADAL" clId="{7D3336FD-ACDB-4935-B80B-6D0D8950724F}" dt="2019-09-16T23:08:55.980" v="7619" actId="12"/>
          <ac:spMkLst>
            <pc:docMk/>
            <pc:sldMk cId="3604354985" sldId="321"/>
            <ac:spMk id="9" creationId="{7FA1134E-0A3B-41CC-BF54-6E42BE735784}"/>
          </ac:spMkLst>
        </pc:spChg>
        <pc:picChg chg="add del">
          <ac:chgData name="Burry, Kristi" userId="89f37473-7a09-49ff-a104-037d1e98993b" providerId="ADAL" clId="{7D3336FD-ACDB-4935-B80B-6D0D8950724F}" dt="2019-09-16T23:07:04.058" v="7604" actId="478"/>
          <ac:picMkLst>
            <pc:docMk/>
            <pc:sldMk cId="3604354985" sldId="321"/>
            <ac:picMk id="5" creationId="{971D7AB4-3F3C-40B9-BA1A-B6E608F0FDC9}"/>
          </ac:picMkLst>
        </pc:picChg>
        <pc:picChg chg="add mod">
          <ac:chgData name="Burry, Kristi" userId="89f37473-7a09-49ff-a104-037d1e98993b" providerId="ADAL" clId="{7D3336FD-ACDB-4935-B80B-6D0D8950724F}" dt="2019-09-16T23:21:18.144" v="8038" actId="14100"/>
          <ac:picMkLst>
            <pc:docMk/>
            <pc:sldMk cId="3604354985" sldId="321"/>
            <ac:picMk id="10" creationId="{CAC98DC3-7B30-4B2F-9615-7A9A5C80876C}"/>
          </ac:picMkLst>
        </pc:picChg>
      </pc:sldChg>
      <pc:sldChg chg="add">
        <pc:chgData name="Burry, Kristi" userId="89f37473-7a09-49ff-a104-037d1e98993b" providerId="ADAL" clId="{7D3336FD-ACDB-4935-B80B-6D0D8950724F}" dt="2019-09-16T23:09:43.317" v="7620"/>
        <pc:sldMkLst>
          <pc:docMk/>
          <pc:sldMk cId="2544357773" sldId="328"/>
        </pc:sldMkLst>
      </pc:sldChg>
      <pc:sldChg chg="modSp add">
        <pc:chgData name="Burry, Kristi" userId="89f37473-7a09-49ff-a104-037d1e98993b" providerId="ADAL" clId="{7D3336FD-ACDB-4935-B80B-6D0D8950724F}" dt="2019-09-16T23:35:08.332" v="8182" actId="114"/>
        <pc:sldMkLst>
          <pc:docMk/>
          <pc:sldMk cId="1378374405" sldId="376"/>
        </pc:sldMkLst>
        <pc:spChg chg="mod">
          <ac:chgData name="Burry, Kristi" userId="89f37473-7a09-49ff-a104-037d1e98993b" providerId="ADAL" clId="{7D3336FD-ACDB-4935-B80B-6D0D8950724F}" dt="2019-09-16T23:09:56.753" v="7623" actId="1076"/>
          <ac:spMkLst>
            <pc:docMk/>
            <pc:sldMk cId="1378374405" sldId="376"/>
            <ac:spMk id="2" creationId="{094AB2D1-2374-CE45-A5A5-9010A264BC6E}"/>
          </ac:spMkLst>
        </pc:spChg>
        <pc:spChg chg="mod">
          <ac:chgData name="Burry, Kristi" userId="89f37473-7a09-49ff-a104-037d1e98993b" providerId="ADAL" clId="{7D3336FD-ACDB-4935-B80B-6D0D8950724F}" dt="2019-09-16T23:35:08.332" v="8182" actId="114"/>
          <ac:spMkLst>
            <pc:docMk/>
            <pc:sldMk cId="1378374405" sldId="376"/>
            <ac:spMk id="6" creationId="{317CDDE6-4031-1545-8912-1EB1924D6AEA}"/>
          </ac:spMkLst>
        </pc:spChg>
        <pc:picChg chg="mod">
          <ac:chgData name="Burry, Kristi" userId="89f37473-7a09-49ff-a104-037d1e98993b" providerId="ADAL" clId="{7D3336FD-ACDB-4935-B80B-6D0D8950724F}" dt="2019-09-16T23:10:12.101" v="7628" actId="1076"/>
          <ac:picMkLst>
            <pc:docMk/>
            <pc:sldMk cId="1378374405" sldId="376"/>
            <ac:picMk id="10" creationId="{B6ABC051-C347-A144-AFB1-33ACAA1974D9}"/>
          </ac:picMkLst>
        </pc:picChg>
      </pc:sldChg>
      <pc:sldChg chg="modSp add del">
        <pc:chgData name="Burry, Kristi" userId="89f37473-7a09-49ff-a104-037d1e98993b" providerId="ADAL" clId="{7D3336FD-ACDB-4935-B80B-6D0D8950724F}" dt="2019-09-16T23:09:50.829" v="7622" actId="2696"/>
        <pc:sldMkLst>
          <pc:docMk/>
          <pc:sldMk cId="1252214540" sldId="399"/>
        </pc:sldMkLst>
        <pc:spChg chg="mod">
          <ac:chgData name="Burry, Kristi" userId="89f37473-7a09-49ff-a104-037d1e98993b" providerId="ADAL" clId="{7D3336FD-ACDB-4935-B80B-6D0D8950724F}" dt="2019-09-16T23:09:43.431" v="7621" actId="27636"/>
          <ac:spMkLst>
            <pc:docMk/>
            <pc:sldMk cId="1252214540" sldId="399"/>
            <ac:spMk id="3" creationId="{F85B6CE7-7C18-0A45-86E6-9FC303D7F0FF}"/>
          </ac:spMkLst>
        </pc:spChg>
      </pc:sldChg>
      <pc:sldChg chg="modSp add">
        <pc:chgData name="Burry, Kristi" userId="89f37473-7a09-49ff-a104-037d1e98993b" providerId="ADAL" clId="{7D3336FD-ACDB-4935-B80B-6D0D8950724F}" dt="2019-09-16T23:35:23.030" v="8191" actId="114"/>
        <pc:sldMkLst>
          <pc:docMk/>
          <pc:sldMk cId="3548633752" sldId="405"/>
        </pc:sldMkLst>
        <pc:spChg chg="mod">
          <ac:chgData name="Burry, Kristi" userId="89f37473-7a09-49ff-a104-037d1e98993b" providerId="ADAL" clId="{7D3336FD-ACDB-4935-B80B-6D0D8950724F}" dt="2019-09-16T23:11:32.088" v="7655" actId="27636"/>
          <ac:spMkLst>
            <pc:docMk/>
            <pc:sldMk cId="3548633752" sldId="405"/>
            <ac:spMk id="3" creationId="{AE313AF8-ED8C-4E4B-85B1-B1F6D9B90774}"/>
          </ac:spMkLst>
        </pc:spChg>
        <pc:spChg chg="mod">
          <ac:chgData name="Burry, Kristi" userId="89f37473-7a09-49ff-a104-037d1e98993b" providerId="ADAL" clId="{7D3336FD-ACDB-4935-B80B-6D0D8950724F}" dt="2019-09-16T23:35:23.030" v="8191" actId="114"/>
          <ac:spMkLst>
            <pc:docMk/>
            <pc:sldMk cId="3548633752" sldId="405"/>
            <ac:spMk id="4" creationId="{07434D4F-C3C1-1F4D-9D10-1216500371D1}"/>
          </ac:spMkLst>
        </pc:spChg>
      </pc:sldChg>
      <pc:sldChg chg="modSp add modNotesTx">
        <pc:chgData name="Burry, Kristi" userId="89f37473-7a09-49ff-a104-037d1e98993b" providerId="ADAL" clId="{7D3336FD-ACDB-4935-B80B-6D0D8950724F}" dt="2019-09-16T23:13:24.765" v="7715" actId="1076"/>
        <pc:sldMkLst>
          <pc:docMk/>
          <pc:sldMk cId="212801101" sldId="412"/>
        </pc:sldMkLst>
        <pc:spChg chg="mod">
          <ac:chgData name="Burry, Kristi" userId="89f37473-7a09-49ff-a104-037d1e98993b" providerId="ADAL" clId="{7D3336FD-ACDB-4935-B80B-6D0D8950724F}" dt="2019-09-16T23:13:24.765" v="7715" actId="1076"/>
          <ac:spMkLst>
            <pc:docMk/>
            <pc:sldMk cId="212801101" sldId="412"/>
            <ac:spMk id="3" creationId="{B68DF9D4-5618-0249-A61C-5332833DBB78}"/>
          </ac:spMkLst>
        </pc:spChg>
      </pc:sldChg>
      <pc:sldChg chg="modSp add">
        <pc:chgData name="Burry, Kristi" userId="89f37473-7a09-49ff-a104-037d1e98993b" providerId="ADAL" clId="{7D3336FD-ACDB-4935-B80B-6D0D8950724F}" dt="2019-09-16T23:11:24.387" v="7653" actId="1076"/>
        <pc:sldMkLst>
          <pc:docMk/>
          <pc:sldMk cId="3861773959" sldId="431"/>
        </pc:sldMkLst>
        <pc:spChg chg="mod">
          <ac:chgData name="Burry, Kristi" userId="89f37473-7a09-49ff-a104-037d1e98993b" providerId="ADAL" clId="{7D3336FD-ACDB-4935-B80B-6D0D8950724F}" dt="2019-09-16T23:10:35.049" v="7634" actId="404"/>
          <ac:spMkLst>
            <pc:docMk/>
            <pc:sldMk cId="3861773959" sldId="431"/>
            <ac:spMk id="2" creationId="{21903F0D-8E98-ED41-AD96-4AD7752383AE}"/>
          </ac:spMkLst>
        </pc:spChg>
        <pc:spChg chg="mod">
          <ac:chgData name="Burry, Kristi" userId="89f37473-7a09-49ff-a104-037d1e98993b" providerId="ADAL" clId="{7D3336FD-ACDB-4935-B80B-6D0D8950724F}" dt="2019-09-16T23:11:24.387" v="7653" actId="1076"/>
          <ac:spMkLst>
            <pc:docMk/>
            <pc:sldMk cId="3861773959" sldId="431"/>
            <ac:spMk id="3" creationId="{741EE3A5-6240-DC43-965E-6AF771F60651}"/>
          </ac:spMkLst>
        </pc:spChg>
        <pc:spChg chg="mod">
          <ac:chgData name="Burry, Kristi" userId="89f37473-7a09-49ff-a104-037d1e98993b" providerId="ADAL" clId="{7D3336FD-ACDB-4935-B80B-6D0D8950724F}" dt="2019-09-16T23:10:42.031" v="7635" actId="1076"/>
          <ac:spMkLst>
            <pc:docMk/>
            <pc:sldMk cId="3861773959" sldId="431"/>
            <ac:spMk id="4" creationId="{B103908B-08E8-7447-9BB4-26277B92F72E}"/>
          </ac:spMkLst>
        </pc:spChg>
        <pc:picChg chg="mod">
          <ac:chgData name="Burry, Kristi" userId="89f37473-7a09-49ff-a104-037d1e98993b" providerId="ADAL" clId="{7D3336FD-ACDB-4935-B80B-6D0D8950724F}" dt="2019-09-16T23:10:48.025" v="7636" actId="1076"/>
          <ac:picMkLst>
            <pc:docMk/>
            <pc:sldMk cId="3861773959" sldId="431"/>
            <ac:picMk id="6" creationId="{09A33C24-FA79-A345-BDC9-9B85B8389D61}"/>
          </ac:picMkLst>
        </pc:picChg>
        <pc:picChg chg="mod">
          <ac:chgData name="Burry, Kristi" userId="89f37473-7a09-49ff-a104-037d1e98993b" providerId="ADAL" clId="{7D3336FD-ACDB-4935-B80B-6D0D8950724F}" dt="2019-09-16T23:10:50.368" v="7637" actId="1076"/>
          <ac:picMkLst>
            <pc:docMk/>
            <pc:sldMk cId="3861773959" sldId="431"/>
            <ac:picMk id="8" creationId="{53AD8B97-2BCB-5140-B71B-A1ED863394D0}"/>
          </ac:picMkLst>
        </pc:picChg>
      </pc:sldChg>
      <pc:sldChg chg="add del">
        <pc:chgData name="Burry, Kristi" userId="89f37473-7a09-49ff-a104-037d1e98993b" providerId="ADAL" clId="{7D3336FD-ACDB-4935-B80B-6D0D8950724F}" dt="2019-09-16T23:11:56.500" v="7657" actId="2696"/>
        <pc:sldMkLst>
          <pc:docMk/>
          <pc:sldMk cId="1734927442" sldId="434"/>
        </pc:sldMkLst>
      </pc:sldChg>
      <pc:sldChg chg="modSp add del">
        <pc:chgData name="Burry, Kristi" userId="89f37473-7a09-49ff-a104-037d1e98993b" providerId="ADAL" clId="{7D3336FD-ACDB-4935-B80B-6D0D8950724F}" dt="2019-09-16T23:10:24.007" v="7631" actId="2696"/>
        <pc:sldMkLst>
          <pc:docMk/>
          <pc:sldMk cId="2533670098" sldId="437"/>
        </pc:sldMkLst>
        <pc:spChg chg="mod">
          <ac:chgData name="Burry, Kristi" userId="89f37473-7a09-49ff-a104-037d1e98993b" providerId="ADAL" clId="{7D3336FD-ACDB-4935-B80B-6D0D8950724F}" dt="2019-09-16T23:10:16.992" v="7629" actId="1076"/>
          <ac:spMkLst>
            <pc:docMk/>
            <pc:sldMk cId="2533670098" sldId="437"/>
            <ac:spMk id="2" creationId="{094AB2D1-2374-CE45-A5A5-9010A264BC6E}"/>
          </ac:spMkLst>
        </pc:spChg>
        <pc:spChg chg="mod">
          <ac:chgData name="Burry, Kristi" userId="89f37473-7a09-49ff-a104-037d1e98993b" providerId="ADAL" clId="{7D3336FD-ACDB-4935-B80B-6D0D8950724F}" dt="2019-09-16T23:10:22.388" v="7630" actId="1076"/>
          <ac:spMkLst>
            <pc:docMk/>
            <pc:sldMk cId="2533670098" sldId="437"/>
            <ac:spMk id="6" creationId="{317CDDE6-4031-1545-8912-1EB1924D6AEA}"/>
          </ac:spMkLst>
        </pc:spChg>
      </pc:sldChg>
      <pc:sldChg chg="modSp add">
        <pc:chgData name="Burry, Kristi" userId="89f37473-7a09-49ff-a104-037d1e98993b" providerId="ADAL" clId="{7D3336FD-ACDB-4935-B80B-6D0D8950724F}" dt="2019-09-16T23:35:49.739" v="8198" actId="1076"/>
        <pc:sldMkLst>
          <pc:docMk/>
          <pc:sldMk cId="3420221397" sldId="438"/>
        </pc:sldMkLst>
        <pc:spChg chg="mod">
          <ac:chgData name="Burry, Kristi" userId="89f37473-7a09-49ff-a104-037d1e98993b" providerId="ADAL" clId="{7D3336FD-ACDB-4935-B80B-6D0D8950724F}" dt="2019-09-16T23:35:48.052" v="8197" actId="1076"/>
          <ac:spMkLst>
            <pc:docMk/>
            <pc:sldMk cId="3420221397" sldId="438"/>
            <ac:spMk id="2" creationId="{2E4DDFC0-2FC6-354B-9699-DF73823B3BCB}"/>
          </ac:spMkLst>
        </pc:spChg>
        <pc:picChg chg="mod">
          <ac:chgData name="Burry, Kristi" userId="89f37473-7a09-49ff-a104-037d1e98993b" providerId="ADAL" clId="{7D3336FD-ACDB-4935-B80B-6D0D8950724F}" dt="2019-09-16T23:35:49.739" v="8198" actId="1076"/>
          <ac:picMkLst>
            <pc:docMk/>
            <pc:sldMk cId="3420221397" sldId="438"/>
            <ac:picMk id="4" creationId="{8B1CC7A1-62F8-224C-B2D8-D2CC1527E627}"/>
          </ac:picMkLst>
        </pc:picChg>
      </pc:sldChg>
      <pc:sldChg chg="modSp add">
        <pc:chgData name="Burry, Kristi" userId="89f37473-7a09-49ff-a104-037d1e98993b" providerId="ADAL" clId="{7D3336FD-ACDB-4935-B80B-6D0D8950724F}" dt="2019-09-16T23:11:49.167" v="7656" actId="1076"/>
        <pc:sldMkLst>
          <pc:docMk/>
          <pc:sldMk cId="2895200125" sldId="439"/>
        </pc:sldMkLst>
        <pc:spChg chg="mod">
          <ac:chgData name="Burry, Kristi" userId="89f37473-7a09-49ff-a104-037d1e98993b" providerId="ADAL" clId="{7D3336FD-ACDB-4935-B80B-6D0D8950724F}" dt="2019-09-16T23:11:49.167" v="7656" actId="1076"/>
          <ac:spMkLst>
            <pc:docMk/>
            <pc:sldMk cId="2895200125" sldId="439"/>
            <ac:spMk id="2" creationId="{00000000-0000-0000-0000-000000000000}"/>
          </ac:spMkLst>
        </pc:spChg>
      </pc:sldChg>
      <pc:sldChg chg="addSp delSp modSp add modNotesTx">
        <pc:chgData name="Burry, Kristi" userId="89f37473-7a09-49ff-a104-037d1e98993b" providerId="ADAL" clId="{7D3336FD-ACDB-4935-B80B-6D0D8950724F}" dt="2019-09-16T23:17:33.816" v="7941" actId="20577"/>
        <pc:sldMkLst>
          <pc:docMk/>
          <pc:sldMk cId="2410350456" sldId="440"/>
        </pc:sldMkLst>
        <pc:spChg chg="del">
          <ac:chgData name="Burry, Kristi" userId="89f37473-7a09-49ff-a104-037d1e98993b" providerId="ADAL" clId="{7D3336FD-ACDB-4935-B80B-6D0D8950724F}" dt="2019-09-16T23:17:00.790" v="7744"/>
          <ac:spMkLst>
            <pc:docMk/>
            <pc:sldMk cId="2410350456" sldId="440"/>
            <ac:spMk id="2" creationId="{8E5A0605-2A88-47CC-BF7D-09699B822811}"/>
          </ac:spMkLst>
        </pc:spChg>
        <pc:spChg chg="add mod">
          <ac:chgData name="Burry, Kristi" userId="89f37473-7a09-49ff-a104-037d1e98993b" providerId="ADAL" clId="{7D3336FD-ACDB-4935-B80B-6D0D8950724F}" dt="2019-09-16T23:17:22.469" v="7853" actId="20577"/>
          <ac:spMkLst>
            <pc:docMk/>
            <pc:sldMk cId="2410350456" sldId="440"/>
            <ac:spMk id="3" creationId="{94F063D1-72A2-4516-8CE5-66FCA606FCF4}"/>
          </ac:spMkLst>
        </pc:spChg>
        <pc:spChg chg="add del mod">
          <ac:chgData name="Burry, Kristi" userId="89f37473-7a09-49ff-a104-037d1e98993b" providerId="ADAL" clId="{7D3336FD-ACDB-4935-B80B-6D0D8950724F}" dt="2019-09-16T23:17:09.130" v="7781" actId="478"/>
          <ac:spMkLst>
            <pc:docMk/>
            <pc:sldMk cId="2410350456" sldId="440"/>
            <ac:spMk id="4" creationId="{607AFA03-F67D-4BAB-A62A-F1E58F0BA636}"/>
          </ac:spMkLst>
        </pc:spChg>
      </pc:sldChg>
      <pc:sldChg chg="add del">
        <pc:chgData name="Burry, Kristi" userId="89f37473-7a09-49ff-a104-037d1e98993b" providerId="ADAL" clId="{7D3336FD-ACDB-4935-B80B-6D0D8950724F}" dt="2019-09-16T23:14:51.431" v="7726" actId="2696"/>
        <pc:sldMkLst>
          <pc:docMk/>
          <pc:sldMk cId="611128418" sldId="441"/>
        </pc:sldMkLst>
      </pc:sldChg>
      <pc:sldChg chg="addSp delSp modSp add modAnim">
        <pc:chgData name="Burry, Kristi" userId="89f37473-7a09-49ff-a104-037d1e98993b" providerId="ADAL" clId="{7D3336FD-ACDB-4935-B80B-6D0D8950724F}" dt="2019-09-16T23:16:21.836" v="7743"/>
        <pc:sldMkLst>
          <pc:docMk/>
          <pc:sldMk cId="1617724154" sldId="442"/>
        </pc:sldMkLst>
        <pc:spChg chg="del">
          <ac:chgData name="Burry, Kristi" userId="89f37473-7a09-49ff-a104-037d1e98993b" providerId="ADAL" clId="{7D3336FD-ACDB-4935-B80B-6D0D8950724F}" dt="2019-09-16T23:15:21.498" v="7731" actId="478"/>
          <ac:spMkLst>
            <pc:docMk/>
            <pc:sldMk cId="1617724154" sldId="442"/>
            <ac:spMk id="3" creationId="{DA6918BD-6AFA-F34F-8D7D-57F2F3844007}"/>
          </ac:spMkLst>
        </pc:spChg>
        <pc:spChg chg="mod">
          <ac:chgData name="Burry, Kristi" userId="89f37473-7a09-49ff-a104-037d1e98993b" providerId="ADAL" clId="{7D3336FD-ACDB-4935-B80B-6D0D8950724F}" dt="2019-09-16T23:15:33.473" v="7734" actId="1076"/>
          <ac:spMkLst>
            <pc:docMk/>
            <pc:sldMk cId="1617724154" sldId="442"/>
            <ac:spMk id="5" creationId="{8DD48779-0968-3A4F-A463-1D903D52B419}"/>
          </ac:spMkLst>
        </pc:spChg>
        <pc:spChg chg="add del mod">
          <ac:chgData name="Burry, Kristi" userId="89f37473-7a09-49ff-a104-037d1e98993b" providerId="ADAL" clId="{7D3336FD-ACDB-4935-B80B-6D0D8950724F}" dt="2019-09-16T23:15:24.383" v="7732" actId="478"/>
          <ac:spMkLst>
            <pc:docMk/>
            <pc:sldMk cId="1617724154" sldId="442"/>
            <ac:spMk id="7" creationId="{76A19A94-2BCF-4D60-BF7D-0B46C34C66A5}"/>
          </ac:spMkLst>
        </pc:spChg>
        <pc:picChg chg="mod">
          <ac:chgData name="Burry, Kristi" userId="89f37473-7a09-49ff-a104-037d1e98993b" providerId="ADAL" clId="{7D3336FD-ACDB-4935-B80B-6D0D8950724F}" dt="2019-09-16T23:15:27.521" v="7733" actId="1076"/>
          <ac:picMkLst>
            <pc:docMk/>
            <pc:sldMk cId="1617724154" sldId="442"/>
            <ac:picMk id="4" creationId="{35D70533-1AFB-AE47-92FA-013EE6870433}"/>
          </ac:picMkLst>
        </pc:picChg>
        <pc:cxnChg chg="add mod">
          <ac:chgData name="Burry, Kristi" userId="89f37473-7a09-49ff-a104-037d1e98993b" providerId="ADAL" clId="{7D3336FD-ACDB-4935-B80B-6D0D8950724F}" dt="2019-09-16T23:15:45.770" v="7736" actId="1076"/>
          <ac:cxnSpMkLst>
            <pc:docMk/>
            <pc:sldMk cId="1617724154" sldId="442"/>
            <ac:cxnSpMk id="8" creationId="{3704FFC0-A0C6-49E9-B59C-30B61D46625A}"/>
          </ac:cxnSpMkLst>
        </pc:cxnChg>
      </pc:sldChg>
      <pc:sldChg chg="delSp add del">
        <pc:chgData name="Burry, Kristi" userId="89f37473-7a09-49ff-a104-037d1e98993b" providerId="ADAL" clId="{7D3336FD-ACDB-4935-B80B-6D0D8950724F}" dt="2019-09-16T23:17:51.685" v="7944" actId="2696"/>
        <pc:sldMkLst>
          <pc:docMk/>
          <pc:sldMk cId="2499666904" sldId="443"/>
        </pc:sldMkLst>
        <pc:spChg chg="del">
          <ac:chgData name="Burry, Kristi" userId="89f37473-7a09-49ff-a104-037d1e98993b" providerId="ADAL" clId="{7D3336FD-ACDB-4935-B80B-6D0D8950724F}" dt="2019-09-16T23:17:49.922" v="7943" actId="478"/>
          <ac:spMkLst>
            <pc:docMk/>
            <pc:sldMk cId="2499666904" sldId="443"/>
            <ac:spMk id="2" creationId="{6BE8A4A0-4C96-45C2-A8DE-FBE9DC7A1719}"/>
          </ac:spMkLst>
        </pc:spChg>
      </pc:sldChg>
      <pc:sldChg chg="add del">
        <pc:chgData name="Burry, Kristi" userId="89f37473-7a09-49ff-a104-037d1e98993b" providerId="ADAL" clId="{7D3336FD-ACDB-4935-B80B-6D0D8950724F}" dt="2019-09-16T23:15:50.248" v="7737" actId="2696"/>
        <pc:sldMkLst>
          <pc:docMk/>
          <pc:sldMk cId="3972240841" sldId="443"/>
        </pc:sldMkLst>
      </pc:sldChg>
      <pc:sldChg chg="addSp delSp modSp add del">
        <pc:chgData name="Burry, Kristi" userId="89f37473-7a09-49ff-a104-037d1e98993b" providerId="ADAL" clId="{7D3336FD-ACDB-4935-B80B-6D0D8950724F}" dt="2019-09-16T23:23:10.905" v="8094" actId="2696"/>
        <pc:sldMkLst>
          <pc:docMk/>
          <pc:sldMk cId="4131405429" sldId="443"/>
        </pc:sldMkLst>
        <pc:spChg chg="del">
          <ac:chgData name="Burry, Kristi" userId="89f37473-7a09-49ff-a104-037d1e98993b" providerId="ADAL" clId="{7D3336FD-ACDB-4935-B80B-6D0D8950724F}" dt="2019-09-16T23:18:15.911" v="7976"/>
          <ac:spMkLst>
            <pc:docMk/>
            <pc:sldMk cId="4131405429" sldId="443"/>
            <ac:spMk id="2" creationId="{46F5D608-BCEF-4C7B-9797-A3BB10D9E5DB}"/>
          </ac:spMkLst>
        </pc:spChg>
        <pc:spChg chg="add mod">
          <ac:chgData name="Burry, Kristi" userId="89f37473-7a09-49ff-a104-037d1e98993b" providerId="ADAL" clId="{7D3336FD-ACDB-4935-B80B-6D0D8950724F}" dt="2019-09-16T23:18:20.796" v="8007" actId="20577"/>
          <ac:spMkLst>
            <pc:docMk/>
            <pc:sldMk cId="4131405429" sldId="443"/>
            <ac:spMk id="3" creationId="{0B9310E9-2554-4080-8152-72D229E870EC}"/>
          </ac:spMkLst>
        </pc:spChg>
        <pc:spChg chg="add mod">
          <ac:chgData name="Burry, Kristi" userId="89f37473-7a09-49ff-a104-037d1e98993b" providerId="ADAL" clId="{7D3336FD-ACDB-4935-B80B-6D0D8950724F}" dt="2019-09-16T23:18:56.209" v="8027" actId="20577"/>
          <ac:spMkLst>
            <pc:docMk/>
            <pc:sldMk cId="4131405429" sldId="443"/>
            <ac:spMk id="4" creationId="{68331C06-5D84-4430-8762-60BA76913108}"/>
          </ac:spMkLst>
        </pc:spChg>
        <pc:picChg chg="add mod modCrop">
          <ac:chgData name="Burry, Kristi" userId="89f37473-7a09-49ff-a104-037d1e98993b" providerId="ADAL" clId="{7D3336FD-ACDB-4935-B80B-6D0D8950724F}" dt="2019-09-16T23:19:29.182" v="8036" actId="14100"/>
          <ac:picMkLst>
            <pc:docMk/>
            <pc:sldMk cId="4131405429" sldId="443"/>
            <ac:picMk id="5" creationId="{2312E570-D9F1-41F0-96DD-126BC0FDA9E7}"/>
          </ac:picMkLst>
        </pc:picChg>
      </pc:sldChg>
      <pc:sldChg chg="addSp delSp modSp add">
        <pc:chgData name="Burry, Kristi" userId="89f37473-7a09-49ff-a104-037d1e98993b" providerId="ADAL" clId="{7D3336FD-ACDB-4935-B80B-6D0D8950724F}" dt="2019-09-16T23:22:06.972" v="8092" actId="20577"/>
        <pc:sldMkLst>
          <pc:docMk/>
          <pc:sldMk cId="716881902" sldId="444"/>
        </pc:sldMkLst>
        <pc:spChg chg="del">
          <ac:chgData name="Burry, Kristi" userId="89f37473-7a09-49ff-a104-037d1e98993b" providerId="ADAL" clId="{7D3336FD-ACDB-4935-B80B-6D0D8950724F}" dt="2019-09-16T23:21:28.118" v="8041" actId="478"/>
          <ac:spMkLst>
            <pc:docMk/>
            <pc:sldMk cId="716881902" sldId="444"/>
            <ac:spMk id="2" creationId="{5FECBE0A-2481-45EF-B6C8-3808E5C3D17B}"/>
          </ac:spMkLst>
        </pc:spChg>
        <pc:spChg chg="add mod">
          <ac:chgData name="Burry, Kristi" userId="89f37473-7a09-49ff-a104-037d1e98993b" providerId="ADAL" clId="{7D3336FD-ACDB-4935-B80B-6D0D8950724F}" dt="2019-09-16T23:22:06.972" v="8092" actId="20577"/>
          <ac:spMkLst>
            <pc:docMk/>
            <pc:sldMk cId="716881902" sldId="444"/>
            <ac:spMk id="4" creationId="{9AC5FE28-C605-4E1F-8228-382D9AD4F27A}"/>
          </ac:spMkLst>
        </pc:spChg>
        <pc:picChg chg="add mod">
          <ac:chgData name="Burry, Kristi" userId="89f37473-7a09-49ff-a104-037d1e98993b" providerId="ADAL" clId="{7D3336FD-ACDB-4935-B80B-6D0D8950724F}" dt="2019-09-16T23:21:34.444" v="8044" actId="1076"/>
          <ac:picMkLst>
            <pc:docMk/>
            <pc:sldMk cId="716881902" sldId="444"/>
            <ac:picMk id="3" creationId="{95607A80-1FCE-4B4B-9369-51E5A1A74C5C}"/>
          </ac:picMkLst>
        </pc:picChg>
      </pc:sldChg>
      <pc:sldMasterChg chg="del delSldLayout">
        <pc:chgData name="Burry, Kristi" userId="89f37473-7a09-49ff-a104-037d1e98993b" providerId="ADAL" clId="{7D3336FD-ACDB-4935-B80B-6D0D8950724F}" dt="2019-09-15T14:30:03.156" v="2705" actId="2696"/>
        <pc:sldMasterMkLst>
          <pc:docMk/>
          <pc:sldMasterMk cId="4117675758" sldId="2147483669"/>
        </pc:sldMasterMkLst>
        <pc:sldLayoutChg chg="del">
          <pc:chgData name="Burry, Kristi" userId="89f37473-7a09-49ff-a104-037d1e98993b" providerId="ADAL" clId="{7D3336FD-ACDB-4935-B80B-6D0D8950724F}" dt="2019-09-15T14:30:03.125" v="2693" actId="2696"/>
          <pc:sldLayoutMkLst>
            <pc:docMk/>
            <pc:sldMasterMk cId="4117675758" sldId="2147483669"/>
            <pc:sldLayoutMk cId="1222172646" sldId="2147483670"/>
          </pc:sldLayoutMkLst>
        </pc:sldLayoutChg>
        <pc:sldLayoutChg chg="del">
          <pc:chgData name="Burry, Kristi" userId="89f37473-7a09-49ff-a104-037d1e98993b" providerId="ADAL" clId="{7D3336FD-ACDB-4935-B80B-6D0D8950724F}" dt="2019-09-15T14:30:03.125" v="2694" actId="2696"/>
          <pc:sldLayoutMkLst>
            <pc:docMk/>
            <pc:sldMasterMk cId="4117675758" sldId="2147483669"/>
            <pc:sldLayoutMk cId="3763739185" sldId="2147483671"/>
          </pc:sldLayoutMkLst>
        </pc:sldLayoutChg>
        <pc:sldLayoutChg chg="del">
          <pc:chgData name="Burry, Kristi" userId="89f37473-7a09-49ff-a104-037d1e98993b" providerId="ADAL" clId="{7D3336FD-ACDB-4935-B80B-6D0D8950724F}" dt="2019-09-15T14:30:03.125" v="2695" actId="2696"/>
          <pc:sldLayoutMkLst>
            <pc:docMk/>
            <pc:sldMasterMk cId="4117675758" sldId="2147483669"/>
            <pc:sldLayoutMk cId="126342657" sldId="2147483672"/>
          </pc:sldLayoutMkLst>
        </pc:sldLayoutChg>
        <pc:sldLayoutChg chg="del">
          <pc:chgData name="Burry, Kristi" userId="89f37473-7a09-49ff-a104-037d1e98993b" providerId="ADAL" clId="{7D3336FD-ACDB-4935-B80B-6D0D8950724F}" dt="2019-09-15T14:30:03.125" v="2696" actId="2696"/>
          <pc:sldLayoutMkLst>
            <pc:docMk/>
            <pc:sldMasterMk cId="4117675758" sldId="2147483669"/>
            <pc:sldLayoutMk cId="3529678772" sldId="2147483673"/>
          </pc:sldLayoutMkLst>
        </pc:sldLayoutChg>
        <pc:sldLayoutChg chg="del">
          <pc:chgData name="Burry, Kristi" userId="89f37473-7a09-49ff-a104-037d1e98993b" providerId="ADAL" clId="{7D3336FD-ACDB-4935-B80B-6D0D8950724F}" dt="2019-09-15T14:30:03.141" v="2697" actId="2696"/>
          <pc:sldLayoutMkLst>
            <pc:docMk/>
            <pc:sldMasterMk cId="4117675758" sldId="2147483669"/>
            <pc:sldLayoutMk cId="1042296994" sldId="2147483674"/>
          </pc:sldLayoutMkLst>
        </pc:sldLayoutChg>
        <pc:sldLayoutChg chg="del">
          <pc:chgData name="Burry, Kristi" userId="89f37473-7a09-49ff-a104-037d1e98993b" providerId="ADAL" clId="{7D3336FD-ACDB-4935-B80B-6D0D8950724F}" dt="2019-09-15T14:30:03.141" v="2698" actId="2696"/>
          <pc:sldLayoutMkLst>
            <pc:docMk/>
            <pc:sldMasterMk cId="4117675758" sldId="2147483669"/>
            <pc:sldLayoutMk cId="204607101" sldId="2147483675"/>
          </pc:sldLayoutMkLst>
        </pc:sldLayoutChg>
        <pc:sldLayoutChg chg="del">
          <pc:chgData name="Burry, Kristi" userId="89f37473-7a09-49ff-a104-037d1e98993b" providerId="ADAL" clId="{7D3336FD-ACDB-4935-B80B-6D0D8950724F}" dt="2019-09-15T14:30:03.141" v="2699" actId="2696"/>
          <pc:sldLayoutMkLst>
            <pc:docMk/>
            <pc:sldMasterMk cId="4117675758" sldId="2147483669"/>
            <pc:sldLayoutMk cId="3647844310" sldId="2147483676"/>
          </pc:sldLayoutMkLst>
        </pc:sldLayoutChg>
        <pc:sldLayoutChg chg="del">
          <pc:chgData name="Burry, Kristi" userId="89f37473-7a09-49ff-a104-037d1e98993b" providerId="ADAL" clId="{7D3336FD-ACDB-4935-B80B-6D0D8950724F}" dt="2019-09-15T14:30:03.141" v="2700" actId="2696"/>
          <pc:sldLayoutMkLst>
            <pc:docMk/>
            <pc:sldMasterMk cId="4117675758" sldId="2147483669"/>
            <pc:sldLayoutMk cId="3510979056" sldId="2147483677"/>
          </pc:sldLayoutMkLst>
        </pc:sldLayoutChg>
        <pc:sldLayoutChg chg="del">
          <pc:chgData name="Burry, Kristi" userId="89f37473-7a09-49ff-a104-037d1e98993b" providerId="ADAL" clId="{7D3336FD-ACDB-4935-B80B-6D0D8950724F}" dt="2019-09-15T14:30:03.141" v="2701" actId="2696"/>
          <pc:sldLayoutMkLst>
            <pc:docMk/>
            <pc:sldMasterMk cId="4117675758" sldId="2147483669"/>
            <pc:sldLayoutMk cId="1951258959" sldId="2147483678"/>
          </pc:sldLayoutMkLst>
        </pc:sldLayoutChg>
        <pc:sldLayoutChg chg="del">
          <pc:chgData name="Burry, Kristi" userId="89f37473-7a09-49ff-a104-037d1e98993b" providerId="ADAL" clId="{7D3336FD-ACDB-4935-B80B-6D0D8950724F}" dt="2019-09-15T14:30:03.141" v="2702" actId="2696"/>
          <pc:sldLayoutMkLst>
            <pc:docMk/>
            <pc:sldMasterMk cId="4117675758" sldId="2147483669"/>
            <pc:sldLayoutMk cId="3541961858" sldId="2147483679"/>
          </pc:sldLayoutMkLst>
        </pc:sldLayoutChg>
        <pc:sldLayoutChg chg="del">
          <pc:chgData name="Burry, Kristi" userId="89f37473-7a09-49ff-a104-037d1e98993b" providerId="ADAL" clId="{7D3336FD-ACDB-4935-B80B-6D0D8950724F}" dt="2019-09-15T14:30:03.141" v="2703" actId="2696"/>
          <pc:sldLayoutMkLst>
            <pc:docMk/>
            <pc:sldMasterMk cId="4117675758" sldId="2147483669"/>
            <pc:sldLayoutMk cId="1754065784" sldId="2147483680"/>
          </pc:sldLayoutMkLst>
        </pc:sldLayoutChg>
        <pc:sldLayoutChg chg="del">
          <pc:chgData name="Burry, Kristi" userId="89f37473-7a09-49ff-a104-037d1e98993b" providerId="ADAL" clId="{7D3336FD-ACDB-4935-B80B-6D0D8950724F}" dt="2019-09-15T14:30:03.141" v="2704" actId="2696"/>
          <pc:sldLayoutMkLst>
            <pc:docMk/>
            <pc:sldMasterMk cId="4117675758" sldId="2147483669"/>
            <pc:sldLayoutMk cId="2695542552" sldId="2147483681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D528E1-88A5-414F-A6D4-686E42569C37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258DE6B3-9C8D-428A-A820-277FE58C0C79}">
      <dgm:prSet phldrT="[Text]"/>
      <dgm:spPr/>
      <dgm:t>
        <a:bodyPr/>
        <a:lstStyle/>
        <a:p>
          <a:r>
            <a:rPr lang="en-US" dirty="0"/>
            <a:t>Welcome</a:t>
          </a:r>
        </a:p>
      </dgm:t>
    </dgm:pt>
    <dgm:pt modelId="{73EDB831-FA40-40C2-BD2E-67AFEF3D02D9}" type="parTrans" cxnId="{98B75495-3038-4A60-9E7E-B3EE4268EDD4}">
      <dgm:prSet/>
      <dgm:spPr/>
      <dgm:t>
        <a:bodyPr/>
        <a:lstStyle/>
        <a:p>
          <a:endParaRPr lang="en-US"/>
        </a:p>
      </dgm:t>
    </dgm:pt>
    <dgm:pt modelId="{8CF1ADB9-21BB-461B-8081-B4BAA6E9D39B}" type="sibTrans" cxnId="{98B75495-3038-4A60-9E7E-B3EE4268EDD4}">
      <dgm:prSet/>
      <dgm:spPr/>
      <dgm:t>
        <a:bodyPr/>
        <a:lstStyle/>
        <a:p>
          <a:endParaRPr lang="en-US"/>
        </a:p>
      </dgm:t>
    </dgm:pt>
    <dgm:pt modelId="{9959011C-4746-4423-961F-C2278883CBF1}">
      <dgm:prSet/>
      <dgm:spPr/>
      <dgm:t>
        <a:bodyPr/>
        <a:lstStyle/>
        <a:p>
          <a:r>
            <a:rPr lang="en-US"/>
            <a:t>Review nutrition and physical activity basics</a:t>
          </a:r>
          <a:endParaRPr lang="en-US" dirty="0"/>
        </a:p>
      </dgm:t>
    </dgm:pt>
    <dgm:pt modelId="{BC34726D-1607-4293-866B-636F3DB0BD7C}" type="parTrans" cxnId="{23BD2C6E-189A-402D-BB8A-1C2B29CF1959}">
      <dgm:prSet/>
      <dgm:spPr/>
      <dgm:t>
        <a:bodyPr/>
        <a:lstStyle/>
        <a:p>
          <a:endParaRPr lang="en-US"/>
        </a:p>
      </dgm:t>
    </dgm:pt>
    <dgm:pt modelId="{8C1C1033-E799-46E3-99A5-AAD488413478}" type="sibTrans" cxnId="{23BD2C6E-189A-402D-BB8A-1C2B29CF1959}">
      <dgm:prSet/>
      <dgm:spPr/>
      <dgm:t>
        <a:bodyPr/>
        <a:lstStyle/>
        <a:p>
          <a:endParaRPr lang="en-US"/>
        </a:p>
      </dgm:t>
    </dgm:pt>
    <dgm:pt modelId="{11417AF7-E12B-4229-8821-39C2813B08F1}">
      <dgm:prSet/>
      <dgm:spPr/>
      <dgm:t>
        <a:bodyPr/>
        <a:lstStyle/>
        <a:p>
          <a:r>
            <a:rPr lang="en-US"/>
            <a:t>Strategies for promoting healthy behaviors</a:t>
          </a:r>
          <a:endParaRPr lang="en-US" dirty="0"/>
        </a:p>
      </dgm:t>
    </dgm:pt>
    <dgm:pt modelId="{502B3EC3-6158-414E-957E-31E771BDB540}" type="parTrans" cxnId="{5837DD70-5EAC-4257-92CC-51EB18FAFFAF}">
      <dgm:prSet/>
      <dgm:spPr/>
      <dgm:t>
        <a:bodyPr/>
        <a:lstStyle/>
        <a:p>
          <a:endParaRPr lang="en-US"/>
        </a:p>
      </dgm:t>
    </dgm:pt>
    <dgm:pt modelId="{8A97CDD6-3C14-490F-9B27-883E6478C32B}" type="sibTrans" cxnId="{5837DD70-5EAC-4257-92CC-51EB18FAFFAF}">
      <dgm:prSet/>
      <dgm:spPr/>
      <dgm:t>
        <a:bodyPr/>
        <a:lstStyle/>
        <a:p>
          <a:endParaRPr lang="en-US"/>
        </a:p>
      </dgm:t>
    </dgm:pt>
    <dgm:pt modelId="{898AFBAC-6D15-48A9-A86A-69346963ED27}">
      <dgm:prSet/>
      <dgm:spPr/>
      <dgm:t>
        <a:bodyPr/>
        <a:lstStyle/>
        <a:p>
          <a:r>
            <a:rPr lang="en-US"/>
            <a:t>Action planning</a:t>
          </a:r>
          <a:endParaRPr lang="en-US" dirty="0"/>
        </a:p>
      </dgm:t>
    </dgm:pt>
    <dgm:pt modelId="{39BF4CA0-10AE-4205-BE0C-6C143978B417}" type="parTrans" cxnId="{D43B2BF6-0EC6-4E73-B14B-AA5C6709A327}">
      <dgm:prSet/>
      <dgm:spPr/>
      <dgm:t>
        <a:bodyPr/>
        <a:lstStyle/>
        <a:p>
          <a:endParaRPr lang="en-US"/>
        </a:p>
      </dgm:t>
    </dgm:pt>
    <dgm:pt modelId="{DF7E19F5-9679-412F-88AA-F300FEA02207}" type="sibTrans" cxnId="{D43B2BF6-0EC6-4E73-B14B-AA5C6709A327}">
      <dgm:prSet/>
      <dgm:spPr/>
      <dgm:t>
        <a:bodyPr/>
        <a:lstStyle/>
        <a:p>
          <a:endParaRPr lang="en-US"/>
        </a:p>
      </dgm:t>
    </dgm:pt>
    <dgm:pt modelId="{90E1AEB5-DC9B-4C95-ABE8-053874B74074}" type="pres">
      <dgm:prSet presAssocID="{CAD528E1-88A5-414F-A6D4-686E42569C37}" presName="CompostProcess" presStyleCnt="0">
        <dgm:presLayoutVars>
          <dgm:dir/>
          <dgm:resizeHandles val="exact"/>
        </dgm:presLayoutVars>
      </dgm:prSet>
      <dgm:spPr/>
    </dgm:pt>
    <dgm:pt modelId="{EDD7B713-0DEA-426A-8783-872E7563F864}" type="pres">
      <dgm:prSet presAssocID="{CAD528E1-88A5-414F-A6D4-686E42569C37}" presName="arrow" presStyleLbl="bgShp" presStyleIdx="0" presStyleCnt="1"/>
      <dgm:spPr/>
    </dgm:pt>
    <dgm:pt modelId="{E69C83A3-3E9F-456D-834A-0113153EC82E}" type="pres">
      <dgm:prSet presAssocID="{CAD528E1-88A5-414F-A6D4-686E42569C37}" presName="linearProcess" presStyleCnt="0"/>
      <dgm:spPr/>
    </dgm:pt>
    <dgm:pt modelId="{419669B4-8587-4450-9459-158B4061FE0B}" type="pres">
      <dgm:prSet presAssocID="{258DE6B3-9C8D-428A-A820-277FE58C0C79}" presName="textNode" presStyleLbl="node1" presStyleIdx="0" presStyleCnt="4">
        <dgm:presLayoutVars>
          <dgm:bulletEnabled val="1"/>
        </dgm:presLayoutVars>
      </dgm:prSet>
      <dgm:spPr/>
    </dgm:pt>
    <dgm:pt modelId="{01630EFB-3675-4447-B2CC-222A4983883F}" type="pres">
      <dgm:prSet presAssocID="{8CF1ADB9-21BB-461B-8081-B4BAA6E9D39B}" presName="sibTrans" presStyleCnt="0"/>
      <dgm:spPr/>
    </dgm:pt>
    <dgm:pt modelId="{7AC20C7E-70DB-44E4-8E66-D4A99FC05427}" type="pres">
      <dgm:prSet presAssocID="{9959011C-4746-4423-961F-C2278883CBF1}" presName="textNode" presStyleLbl="node1" presStyleIdx="1" presStyleCnt="4">
        <dgm:presLayoutVars>
          <dgm:bulletEnabled val="1"/>
        </dgm:presLayoutVars>
      </dgm:prSet>
      <dgm:spPr/>
    </dgm:pt>
    <dgm:pt modelId="{847057EF-4559-4C69-B970-7A8B1A43EEBA}" type="pres">
      <dgm:prSet presAssocID="{8C1C1033-E799-46E3-99A5-AAD488413478}" presName="sibTrans" presStyleCnt="0"/>
      <dgm:spPr/>
    </dgm:pt>
    <dgm:pt modelId="{97ABDBD8-9255-4A1C-B054-4DEC95324B01}" type="pres">
      <dgm:prSet presAssocID="{11417AF7-E12B-4229-8821-39C2813B08F1}" presName="textNode" presStyleLbl="node1" presStyleIdx="2" presStyleCnt="4">
        <dgm:presLayoutVars>
          <dgm:bulletEnabled val="1"/>
        </dgm:presLayoutVars>
      </dgm:prSet>
      <dgm:spPr/>
    </dgm:pt>
    <dgm:pt modelId="{0D459108-5FFA-4096-BB0A-1F933D0FD796}" type="pres">
      <dgm:prSet presAssocID="{8A97CDD6-3C14-490F-9B27-883E6478C32B}" presName="sibTrans" presStyleCnt="0"/>
      <dgm:spPr/>
    </dgm:pt>
    <dgm:pt modelId="{FA88F034-A02F-424C-839D-AEF06077B136}" type="pres">
      <dgm:prSet presAssocID="{898AFBAC-6D15-48A9-A86A-69346963ED27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E280D91C-5C41-41F3-9380-62A26580439A}" type="presOf" srcId="{9959011C-4746-4423-961F-C2278883CBF1}" destId="{7AC20C7E-70DB-44E4-8E66-D4A99FC05427}" srcOrd="0" destOrd="0" presId="urn:microsoft.com/office/officeart/2005/8/layout/hProcess9"/>
    <dgm:cxn modelId="{90B57423-C7E1-4F2C-B5F3-89527B5C2415}" type="presOf" srcId="{11417AF7-E12B-4229-8821-39C2813B08F1}" destId="{97ABDBD8-9255-4A1C-B054-4DEC95324B01}" srcOrd="0" destOrd="0" presId="urn:microsoft.com/office/officeart/2005/8/layout/hProcess9"/>
    <dgm:cxn modelId="{23BD2C6E-189A-402D-BB8A-1C2B29CF1959}" srcId="{CAD528E1-88A5-414F-A6D4-686E42569C37}" destId="{9959011C-4746-4423-961F-C2278883CBF1}" srcOrd="1" destOrd="0" parTransId="{BC34726D-1607-4293-866B-636F3DB0BD7C}" sibTransId="{8C1C1033-E799-46E3-99A5-AAD488413478}"/>
    <dgm:cxn modelId="{5837DD70-5EAC-4257-92CC-51EB18FAFFAF}" srcId="{CAD528E1-88A5-414F-A6D4-686E42569C37}" destId="{11417AF7-E12B-4229-8821-39C2813B08F1}" srcOrd="2" destOrd="0" parTransId="{502B3EC3-6158-414E-957E-31E771BDB540}" sibTransId="{8A97CDD6-3C14-490F-9B27-883E6478C32B}"/>
    <dgm:cxn modelId="{8233DF88-8D28-4CE1-9291-5B1772C0D114}" type="presOf" srcId="{898AFBAC-6D15-48A9-A86A-69346963ED27}" destId="{FA88F034-A02F-424C-839D-AEF06077B136}" srcOrd="0" destOrd="0" presId="urn:microsoft.com/office/officeart/2005/8/layout/hProcess9"/>
    <dgm:cxn modelId="{98B75495-3038-4A60-9E7E-B3EE4268EDD4}" srcId="{CAD528E1-88A5-414F-A6D4-686E42569C37}" destId="{258DE6B3-9C8D-428A-A820-277FE58C0C79}" srcOrd="0" destOrd="0" parTransId="{73EDB831-FA40-40C2-BD2E-67AFEF3D02D9}" sibTransId="{8CF1ADB9-21BB-461B-8081-B4BAA6E9D39B}"/>
    <dgm:cxn modelId="{5FC6D496-7B20-4460-B3EE-7B0B16E809F7}" type="presOf" srcId="{CAD528E1-88A5-414F-A6D4-686E42569C37}" destId="{90E1AEB5-DC9B-4C95-ABE8-053874B74074}" srcOrd="0" destOrd="0" presId="urn:microsoft.com/office/officeart/2005/8/layout/hProcess9"/>
    <dgm:cxn modelId="{991336DC-29AB-490F-AA96-4ED520D1C820}" type="presOf" srcId="{258DE6B3-9C8D-428A-A820-277FE58C0C79}" destId="{419669B4-8587-4450-9459-158B4061FE0B}" srcOrd="0" destOrd="0" presId="urn:microsoft.com/office/officeart/2005/8/layout/hProcess9"/>
    <dgm:cxn modelId="{D43B2BF6-0EC6-4E73-B14B-AA5C6709A327}" srcId="{CAD528E1-88A5-414F-A6D4-686E42569C37}" destId="{898AFBAC-6D15-48A9-A86A-69346963ED27}" srcOrd="3" destOrd="0" parTransId="{39BF4CA0-10AE-4205-BE0C-6C143978B417}" sibTransId="{DF7E19F5-9679-412F-88AA-F300FEA02207}"/>
    <dgm:cxn modelId="{E98969C7-FF3C-4DA3-A6B9-09FA1078EFAF}" type="presParOf" srcId="{90E1AEB5-DC9B-4C95-ABE8-053874B74074}" destId="{EDD7B713-0DEA-426A-8783-872E7563F864}" srcOrd="0" destOrd="0" presId="urn:microsoft.com/office/officeart/2005/8/layout/hProcess9"/>
    <dgm:cxn modelId="{B6690D8D-1A28-4313-A0F2-1CBAD2325CCD}" type="presParOf" srcId="{90E1AEB5-DC9B-4C95-ABE8-053874B74074}" destId="{E69C83A3-3E9F-456D-834A-0113153EC82E}" srcOrd="1" destOrd="0" presId="urn:microsoft.com/office/officeart/2005/8/layout/hProcess9"/>
    <dgm:cxn modelId="{2D3B9E2E-20D4-4370-BB4D-214809D932BB}" type="presParOf" srcId="{E69C83A3-3E9F-456D-834A-0113153EC82E}" destId="{419669B4-8587-4450-9459-158B4061FE0B}" srcOrd="0" destOrd="0" presId="urn:microsoft.com/office/officeart/2005/8/layout/hProcess9"/>
    <dgm:cxn modelId="{25B4FA36-4712-4866-B955-10BF7F87E360}" type="presParOf" srcId="{E69C83A3-3E9F-456D-834A-0113153EC82E}" destId="{01630EFB-3675-4447-B2CC-222A4983883F}" srcOrd="1" destOrd="0" presId="urn:microsoft.com/office/officeart/2005/8/layout/hProcess9"/>
    <dgm:cxn modelId="{DB626442-CE45-4AEE-ACFF-64AE640AE722}" type="presParOf" srcId="{E69C83A3-3E9F-456D-834A-0113153EC82E}" destId="{7AC20C7E-70DB-44E4-8E66-D4A99FC05427}" srcOrd="2" destOrd="0" presId="urn:microsoft.com/office/officeart/2005/8/layout/hProcess9"/>
    <dgm:cxn modelId="{475687F9-6524-4EAF-B81F-514DF942ACED}" type="presParOf" srcId="{E69C83A3-3E9F-456D-834A-0113153EC82E}" destId="{847057EF-4559-4C69-B970-7A8B1A43EEBA}" srcOrd="3" destOrd="0" presId="urn:microsoft.com/office/officeart/2005/8/layout/hProcess9"/>
    <dgm:cxn modelId="{DFDA50AC-CB2D-4B63-B95C-288DAEB9CC97}" type="presParOf" srcId="{E69C83A3-3E9F-456D-834A-0113153EC82E}" destId="{97ABDBD8-9255-4A1C-B054-4DEC95324B01}" srcOrd="4" destOrd="0" presId="urn:microsoft.com/office/officeart/2005/8/layout/hProcess9"/>
    <dgm:cxn modelId="{EC310CA7-42C8-4F94-A3C9-0A4DAA7E2D55}" type="presParOf" srcId="{E69C83A3-3E9F-456D-834A-0113153EC82E}" destId="{0D459108-5FFA-4096-BB0A-1F933D0FD796}" srcOrd="5" destOrd="0" presId="urn:microsoft.com/office/officeart/2005/8/layout/hProcess9"/>
    <dgm:cxn modelId="{DF8CC54D-1AC5-4C1C-8A69-608A917A2CB5}" type="presParOf" srcId="{E69C83A3-3E9F-456D-834A-0113153EC82E}" destId="{FA88F034-A02F-424C-839D-AEF06077B136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B4772E-1A62-419B-85F1-ADD12CEF610C}" type="doc">
      <dgm:prSet loTypeId="urn:microsoft.com/office/officeart/2005/8/layout/matrix3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32CAC05-08B9-4310-8E30-75EC322BA659}">
      <dgm:prSet/>
      <dgm:spPr/>
      <dgm:t>
        <a:bodyPr/>
        <a:lstStyle/>
        <a:p>
          <a:r>
            <a:rPr lang="en-US" dirty="0"/>
            <a:t>Programs &amp; Resources</a:t>
          </a:r>
        </a:p>
      </dgm:t>
    </dgm:pt>
    <dgm:pt modelId="{FBB246B4-DF5F-4748-AEEC-2A999D14D504}" type="parTrans" cxnId="{8A083F7F-3116-4CEC-B76F-E97B698AE894}">
      <dgm:prSet/>
      <dgm:spPr/>
      <dgm:t>
        <a:bodyPr/>
        <a:lstStyle/>
        <a:p>
          <a:endParaRPr lang="en-US"/>
        </a:p>
      </dgm:t>
    </dgm:pt>
    <dgm:pt modelId="{B3A65EBD-2838-4B12-878B-B2FE8839611E}" type="sibTrans" cxnId="{8A083F7F-3116-4CEC-B76F-E97B698AE894}">
      <dgm:prSet/>
      <dgm:spPr/>
      <dgm:t>
        <a:bodyPr/>
        <a:lstStyle/>
        <a:p>
          <a:endParaRPr lang="en-US"/>
        </a:p>
      </dgm:t>
    </dgm:pt>
    <dgm:pt modelId="{A4FA1AC0-1459-4577-9E88-CDFE28C12124}">
      <dgm:prSet/>
      <dgm:spPr/>
      <dgm:t>
        <a:bodyPr/>
        <a:lstStyle/>
        <a:p>
          <a:r>
            <a:rPr lang="en-US" dirty="0"/>
            <a:t>Healthy Helper Awards</a:t>
          </a:r>
        </a:p>
      </dgm:t>
    </dgm:pt>
    <dgm:pt modelId="{7746F148-0D14-4953-AC9E-1146C4DF5F03}" type="parTrans" cxnId="{6BAAAE9D-A1B8-419A-A332-20548F730D59}">
      <dgm:prSet/>
      <dgm:spPr/>
      <dgm:t>
        <a:bodyPr/>
        <a:lstStyle/>
        <a:p>
          <a:endParaRPr lang="en-US"/>
        </a:p>
      </dgm:t>
    </dgm:pt>
    <dgm:pt modelId="{646EC65B-D713-4580-B66B-4B66A28BBBA6}" type="sibTrans" cxnId="{6BAAAE9D-A1B8-419A-A332-20548F730D59}">
      <dgm:prSet/>
      <dgm:spPr/>
      <dgm:t>
        <a:bodyPr/>
        <a:lstStyle/>
        <a:p>
          <a:endParaRPr lang="en-US"/>
        </a:p>
      </dgm:t>
    </dgm:pt>
    <dgm:pt modelId="{A2E4A54B-A32E-4906-8054-DB77F0C57414}">
      <dgm:prSet/>
      <dgm:spPr/>
      <dgm:t>
        <a:bodyPr/>
        <a:lstStyle/>
        <a:p>
          <a:r>
            <a:rPr lang="en-US"/>
            <a:t>Professional Development and Education</a:t>
          </a:r>
        </a:p>
      </dgm:t>
    </dgm:pt>
    <dgm:pt modelId="{0D0B12A1-38E6-42EA-AFC4-9BBFE5F8B04C}" type="parTrans" cxnId="{BA4CBFD3-F4E1-49D1-B3A4-B1703BFC475D}">
      <dgm:prSet/>
      <dgm:spPr/>
      <dgm:t>
        <a:bodyPr/>
        <a:lstStyle/>
        <a:p>
          <a:endParaRPr lang="en-US"/>
        </a:p>
      </dgm:t>
    </dgm:pt>
    <dgm:pt modelId="{6E52E41D-BC96-42E3-9127-4CFB80FD0C98}" type="sibTrans" cxnId="{BA4CBFD3-F4E1-49D1-B3A4-B1703BFC475D}">
      <dgm:prSet/>
      <dgm:spPr/>
      <dgm:t>
        <a:bodyPr/>
        <a:lstStyle/>
        <a:p>
          <a:endParaRPr lang="en-US"/>
        </a:p>
      </dgm:t>
    </dgm:pt>
    <dgm:pt modelId="{337AB8A7-F838-4853-AF00-497663D66AE2}">
      <dgm:prSet/>
      <dgm:spPr/>
      <dgm:t>
        <a:bodyPr/>
        <a:lstStyle/>
        <a:p>
          <a:r>
            <a:rPr lang="en-US" dirty="0"/>
            <a:t>Community Partner Engagement</a:t>
          </a:r>
        </a:p>
      </dgm:t>
    </dgm:pt>
    <dgm:pt modelId="{0ABF83A1-B98A-437D-A8D1-BC76FA9890F0}" type="parTrans" cxnId="{61E2B08D-78F0-4012-A7B0-1C53A51D644F}">
      <dgm:prSet/>
      <dgm:spPr/>
      <dgm:t>
        <a:bodyPr/>
        <a:lstStyle/>
        <a:p>
          <a:endParaRPr lang="en-US"/>
        </a:p>
      </dgm:t>
    </dgm:pt>
    <dgm:pt modelId="{93527EB4-F469-47EB-8AAC-C58145BB1ACF}" type="sibTrans" cxnId="{61E2B08D-78F0-4012-A7B0-1C53A51D644F}">
      <dgm:prSet/>
      <dgm:spPr/>
      <dgm:t>
        <a:bodyPr/>
        <a:lstStyle/>
        <a:p>
          <a:endParaRPr lang="en-US"/>
        </a:p>
      </dgm:t>
    </dgm:pt>
    <dgm:pt modelId="{03CFE2DA-1FD4-4295-BC1B-1919A1C591AC}" type="pres">
      <dgm:prSet presAssocID="{F9B4772E-1A62-419B-85F1-ADD12CEF610C}" presName="matrix" presStyleCnt="0">
        <dgm:presLayoutVars>
          <dgm:chMax val="1"/>
          <dgm:dir/>
          <dgm:resizeHandles val="exact"/>
        </dgm:presLayoutVars>
      </dgm:prSet>
      <dgm:spPr/>
    </dgm:pt>
    <dgm:pt modelId="{8A59D5C4-E259-4F95-9B79-62B73655FBD1}" type="pres">
      <dgm:prSet presAssocID="{F9B4772E-1A62-419B-85F1-ADD12CEF610C}" presName="diamond" presStyleLbl="bgShp" presStyleIdx="0" presStyleCnt="1"/>
      <dgm:spPr/>
    </dgm:pt>
    <dgm:pt modelId="{941FDDF0-2BFD-4D04-8463-CA4C00A8FB6D}" type="pres">
      <dgm:prSet presAssocID="{F9B4772E-1A62-419B-85F1-ADD12CEF610C}" presName="quad1" presStyleLbl="node1" presStyleIdx="0" presStyleCnt="4" custLinFactNeighborX="-703" custLinFactNeighborY="-1405">
        <dgm:presLayoutVars>
          <dgm:chMax val="0"/>
          <dgm:chPref val="0"/>
          <dgm:bulletEnabled val="1"/>
        </dgm:presLayoutVars>
      </dgm:prSet>
      <dgm:spPr/>
    </dgm:pt>
    <dgm:pt modelId="{BF3C819A-ED23-45A5-98DB-C84A68D5AB5D}" type="pres">
      <dgm:prSet presAssocID="{F9B4772E-1A62-419B-85F1-ADD12CEF610C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10F6FB66-CC4A-4140-ACF6-8ED6FFE00081}" type="pres">
      <dgm:prSet presAssocID="{F9B4772E-1A62-419B-85F1-ADD12CEF610C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57B71CF-814B-43B3-ABB1-89D44332476B}" type="pres">
      <dgm:prSet presAssocID="{F9B4772E-1A62-419B-85F1-ADD12CEF610C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F62CC808-735F-4FB1-822B-88984B802003}" type="presOf" srcId="{832CAC05-08B9-4310-8E30-75EC322BA659}" destId="{941FDDF0-2BFD-4D04-8463-CA4C00A8FB6D}" srcOrd="0" destOrd="0" presId="urn:microsoft.com/office/officeart/2005/8/layout/matrix3"/>
    <dgm:cxn modelId="{5C2C4B66-1099-4D49-A440-1F3AFFA9B889}" type="presOf" srcId="{F9B4772E-1A62-419B-85F1-ADD12CEF610C}" destId="{03CFE2DA-1FD4-4295-BC1B-1919A1C591AC}" srcOrd="0" destOrd="0" presId="urn:microsoft.com/office/officeart/2005/8/layout/matrix3"/>
    <dgm:cxn modelId="{9297C871-8FF1-4FEE-ABFD-2B386648AAF3}" type="presOf" srcId="{A4FA1AC0-1459-4577-9E88-CDFE28C12124}" destId="{BF3C819A-ED23-45A5-98DB-C84A68D5AB5D}" srcOrd="0" destOrd="0" presId="urn:microsoft.com/office/officeart/2005/8/layout/matrix3"/>
    <dgm:cxn modelId="{C85C9A55-6428-461E-A5FD-076BE821BA4D}" type="presOf" srcId="{A2E4A54B-A32E-4906-8054-DB77F0C57414}" destId="{10F6FB66-CC4A-4140-ACF6-8ED6FFE00081}" srcOrd="0" destOrd="0" presId="urn:microsoft.com/office/officeart/2005/8/layout/matrix3"/>
    <dgm:cxn modelId="{8A083F7F-3116-4CEC-B76F-E97B698AE894}" srcId="{F9B4772E-1A62-419B-85F1-ADD12CEF610C}" destId="{832CAC05-08B9-4310-8E30-75EC322BA659}" srcOrd="0" destOrd="0" parTransId="{FBB246B4-DF5F-4748-AEEC-2A999D14D504}" sibTransId="{B3A65EBD-2838-4B12-878B-B2FE8839611E}"/>
    <dgm:cxn modelId="{61E2B08D-78F0-4012-A7B0-1C53A51D644F}" srcId="{F9B4772E-1A62-419B-85F1-ADD12CEF610C}" destId="{337AB8A7-F838-4853-AF00-497663D66AE2}" srcOrd="3" destOrd="0" parTransId="{0ABF83A1-B98A-437D-A8D1-BC76FA9890F0}" sibTransId="{93527EB4-F469-47EB-8AAC-C58145BB1ACF}"/>
    <dgm:cxn modelId="{EDEE2B90-29F6-4FD9-A411-1B2933B30AD5}" type="presOf" srcId="{337AB8A7-F838-4853-AF00-497663D66AE2}" destId="{157B71CF-814B-43B3-ABB1-89D44332476B}" srcOrd="0" destOrd="0" presId="urn:microsoft.com/office/officeart/2005/8/layout/matrix3"/>
    <dgm:cxn modelId="{6BAAAE9D-A1B8-419A-A332-20548F730D59}" srcId="{F9B4772E-1A62-419B-85F1-ADD12CEF610C}" destId="{A4FA1AC0-1459-4577-9E88-CDFE28C12124}" srcOrd="1" destOrd="0" parTransId="{7746F148-0D14-4953-AC9E-1146C4DF5F03}" sibTransId="{646EC65B-D713-4580-B66B-4B66A28BBBA6}"/>
    <dgm:cxn modelId="{BA4CBFD3-F4E1-49D1-B3A4-B1703BFC475D}" srcId="{F9B4772E-1A62-419B-85F1-ADD12CEF610C}" destId="{A2E4A54B-A32E-4906-8054-DB77F0C57414}" srcOrd="2" destOrd="0" parTransId="{0D0B12A1-38E6-42EA-AFC4-9BBFE5F8B04C}" sibTransId="{6E52E41D-BC96-42E3-9127-4CFB80FD0C98}"/>
    <dgm:cxn modelId="{60AE17C6-8917-4CF1-B2FF-D8AF5329CFFE}" type="presParOf" srcId="{03CFE2DA-1FD4-4295-BC1B-1919A1C591AC}" destId="{8A59D5C4-E259-4F95-9B79-62B73655FBD1}" srcOrd="0" destOrd="0" presId="urn:microsoft.com/office/officeart/2005/8/layout/matrix3"/>
    <dgm:cxn modelId="{0D5B42CA-4E73-4875-9B05-0846BE8C030E}" type="presParOf" srcId="{03CFE2DA-1FD4-4295-BC1B-1919A1C591AC}" destId="{941FDDF0-2BFD-4D04-8463-CA4C00A8FB6D}" srcOrd="1" destOrd="0" presId="urn:microsoft.com/office/officeart/2005/8/layout/matrix3"/>
    <dgm:cxn modelId="{6147E59E-B838-4134-9AD0-386C2FEA4DEE}" type="presParOf" srcId="{03CFE2DA-1FD4-4295-BC1B-1919A1C591AC}" destId="{BF3C819A-ED23-45A5-98DB-C84A68D5AB5D}" srcOrd="2" destOrd="0" presId="urn:microsoft.com/office/officeart/2005/8/layout/matrix3"/>
    <dgm:cxn modelId="{2577AB3E-45D0-4D6A-B1CA-76F62AA8FEB6}" type="presParOf" srcId="{03CFE2DA-1FD4-4295-BC1B-1919A1C591AC}" destId="{10F6FB66-CC4A-4140-ACF6-8ED6FFE00081}" srcOrd="3" destOrd="0" presId="urn:microsoft.com/office/officeart/2005/8/layout/matrix3"/>
    <dgm:cxn modelId="{591A1B94-3181-41E2-BD7A-E713EB61FD59}" type="presParOf" srcId="{03CFE2DA-1FD4-4295-BC1B-1919A1C591AC}" destId="{157B71CF-814B-43B3-ABB1-89D44332476B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AB5DBF6-EADB-4E98-8B39-A954C3DBA442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FDD2206-366E-426F-9A60-A759605517A7}">
      <dgm:prSet phldrT="[Text]"/>
      <dgm:spPr/>
      <dgm:t>
        <a:bodyPr/>
        <a:lstStyle/>
        <a:p>
          <a:r>
            <a:rPr lang="en-US" dirty="0"/>
            <a:t>Better grades</a:t>
          </a:r>
        </a:p>
      </dgm:t>
    </dgm:pt>
    <dgm:pt modelId="{7E64E330-F204-4584-883C-A086C9D19C0B}" type="parTrans" cxnId="{CD01C532-267B-4C8F-B1DF-3F880B2090F9}">
      <dgm:prSet/>
      <dgm:spPr/>
      <dgm:t>
        <a:bodyPr/>
        <a:lstStyle/>
        <a:p>
          <a:endParaRPr lang="en-US"/>
        </a:p>
      </dgm:t>
    </dgm:pt>
    <dgm:pt modelId="{C98FCE08-5715-40A4-8855-4353EF7CD9C1}" type="sibTrans" cxnId="{CD01C532-267B-4C8F-B1DF-3F880B2090F9}">
      <dgm:prSet/>
      <dgm:spPr/>
      <dgm:t>
        <a:bodyPr/>
        <a:lstStyle/>
        <a:p>
          <a:endParaRPr lang="en-US"/>
        </a:p>
      </dgm:t>
    </dgm:pt>
    <dgm:pt modelId="{A89FAF3D-4842-4411-8F5C-2AE4CDFC0AEA}">
      <dgm:prSet/>
      <dgm:spPr/>
      <dgm:t>
        <a:bodyPr/>
        <a:lstStyle/>
        <a:p>
          <a:r>
            <a:rPr lang="en-US"/>
            <a:t>More focus, attention &amp; memory</a:t>
          </a:r>
          <a:endParaRPr lang="en-US" dirty="0"/>
        </a:p>
      </dgm:t>
    </dgm:pt>
    <dgm:pt modelId="{ECBA7895-776F-4D58-9104-9547AA51CACE}" type="parTrans" cxnId="{77760541-D296-450E-B629-5AE40F6E7939}">
      <dgm:prSet/>
      <dgm:spPr/>
      <dgm:t>
        <a:bodyPr/>
        <a:lstStyle/>
        <a:p>
          <a:endParaRPr lang="en-US"/>
        </a:p>
      </dgm:t>
    </dgm:pt>
    <dgm:pt modelId="{DDF614FB-6BDE-49EC-956F-C5ECA90B3369}" type="sibTrans" cxnId="{77760541-D296-450E-B629-5AE40F6E7939}">
      <dgm:prSet/>
      <dgm:spPr/>
      <dgm:t>
        <a:bodyPr/>
        <a:lstStyle/>
        <a:p>
          <a:endParaRPr lang="en-US"/>
        </a:p>
      </dgm:t>
    </dgm:pt>
    <dgm:pt modelId="{69E3C99E-3A6C-43D3-905D-F317CCA223EF}">
      <dgm:prSet/>
      <dgm:spPr/>
      <dgm:t>
        <a:bodyPr/>
        <a:lstStyle/>
        <a:p>
          <a:r>
            <a:rPr lang="en-US"/>
            <a:t>Better attendance</a:t>
          </a:r>
          <a:endParaRPr lang="en-US" dirty="0"/>
        </a:p>
      </dgm:t>
    </dgm:pt>
    <dgm:pt modelId="{05EB1DC7-438F-47FA-A412-74BD7EA34B7F}" type="parTrans" cxnId="{FDE67763-7905-4476-8937-D11BF6213E10}">
      <dgm:prSet/>
      <dgm:spPr/>
      <dgm:t>
        <a:bodyPr/>
        <a:lstStyle/>
        <a:p>
          <a:endParaRPr lang="en-US"/>
        </a:p>
      </dgm:t>
    </dgm:pt>
    <dgm:pt modelId="{23939414-97EC-45E9-BBE6-9FEE120EBE6D}" type="sibTrans" cxnId="{FDE67763-7905-4476-8937-D11BF6213E10}">
      <dgm:prSet/>
      <dgm:spPr/>
      <dgm:t>
        <a:bodyPr/>
        <a:lstStyle/>
        <a:p>
          <a:endParaRPr lang="en-US"/>
        </a:p>
      </dgm:t>
    </dgm:pt>
    <dgm:pt modelId="{E2950D23-C4B1-48C8-B7A9-1FCF9573D329}">
      <dgm:prSet/>
      <dgm:spPr/>
      <dgm:t>
        <a:bodyPr/>
        <a:lstStyle/>
        <a:p>
          <a:r>
            <a:rPr lang="en-US" dirty="0"/>
            <a:t>Better behavior</a:t>
          </a:r>
        </a:p>
      </dgm:t>
    </dgm:pt>
    <dgm:pt modelId="{F6BCB322-12A3-48D7-BDFA-0F12743FC572}" type="parTrans" cxnId="{B10AE32D-B623-47E3-8E93-A077AC0A1BE2}">
      <dgm:prSet/>
      <dgm:spPr/>
      <dgm:t>
        <a:bodyPr/>
        <a:lstStyle/>
        <a:p>
          <a:endParaRPr lang="en-US"/>
        </a:p>
      </dgm:t>
    </dgm:pt>
    <dgm:pt modelId="{987459D3-E15A-4EC7-B82B-5BA2AD6BAE74}" type="sibTrans" cxnId="{B10AE32D-B623-47E3-8E93-A077AC0A1BE2}">
      <dgm:prSet/>
      <dgm:spPr/>
      <dgm:t>
        <a:bodyPr/>
        <a:lstStyle/>
        <a:p>
          <a:endParaRPr lang="en-US"/>
        </a:p>
      </dgm:t>
    </dgm:pt>
    <dgm:pt modelId="{9BEC097D-853B-4C8E-8B4A-030A949855C0}">
      <dgm:prSet phldrT="[Text]"/>
      <dgm:spPr/>
      <dgm:t>
        <a:bodyPr/>
        <a:lstStyle/>
        <a:p>
          <a:r>
            <a:rPr lang="en-US" dirty="0"/>
            <a:t>Reduces risk of obesity and chronic disease</a:t>
          </a:r>
        </a:p>
      </dgm:t>
    </dgm:pt>
    <dgm:pt modelId="{4E0601DE-82E8-4EE0-A136-2D745602B640}" type="parTrans" cxnId="{BE33600C-25A2-4DD2-BB34-B8A218E7867E}">
      <dgm:prSet/>
      <dgm:spPr/>
      <dgm:t>
        <a:bodyPr/>
        <a:lstStyle/>
        <a:p>
          <a:endParaRPr lang="en-US"/>
        </a:p>
      </dgm:t>
    </dgm:pt>
    <dgm:pt modelId="{40183C3C-EB0C-4DC1-B566-60E3202C4528}" type="sibTrans" cxnId="{BE33600C-25A2-4DD2-BB34-B8A218E7867E}">
      <dgm:prSet/>
      <dgm:spPr/>
      <dgm:t>
        <a:bodyPr/>
        <a:lstStyle/>
        <a:p>
          <a:endParaRPr lang="en-US"/>
        </a:p>
      </dgm:t>
    </dgm:pt>
    <dgm:pt modelId="{AFFD8453-3FD1-4417-8118-F502796189C9}">
      <dgm:prSet phldrT="[Text]"/>
      <dgm:spPr/>
      <dgm:t>
        <a:bodyPr/>
        <a:lstStyle/>
        <a:p>
          <a:r>
            <a:rPr lang="en-US" dirty="0"/>
            <a:t>Hydration linked to improved cognitive function</a:t>
          </a:r>
        </a:p>
      </dgm:t>
    </dgm:pt>
    <dgm:pt modelId="{27A34ECE-F250-4C7C-8855-B67D5B5CB19F}" type="parTrans" cxnId="{4CB13F91-736A-4211-8126-306FFFD05E00}">
      <dgm:prSet/>
      <dgm:spPr/>
    </dgm:pt>
    <dgm:pt modelId="{DF0B67CE-D795-4767-BF8E-1E34199AED87}" type="sibTrans" cxnId="{4CB13F91-736A-4211-8126-306FFFD05E00}">
      <dgm:prSet/>
      <dgm:spPr/>
    </dgm:pt>
    <dgm:pt modelId="{E87EF1DE-3B11-4134-837E-4AAD4A0A9207}" type="pres">
      <dgm:prSet presAssocID="{BAB5DBF6-EADB-4E98-8B39-A954C3DBA442}" presName="diagram" presStyleCnt="0">
        <dgm:presLayoutVars>
          <dgm:dir/>
          <dgm:resizeHandles val="exact"/>
        </dgm:presLayoutVars>
      </dgm:prSet>
      <dgm:spPr/>
    </dgm:pt>
    <dgm:pt modelId="{5C4EC27E-E89F-431C-84B0-23263049A407}" type="pres">
      <dgm:prSet presAssocID="{BFDD2206-366E-426F-9A60-A759605517A7}" presName="node" presStyleLbl="node1" presStyleIdx="0" presStyleCnt="6">
        <dgm:presLayoutVars>
          <dgm:bulletEnabled val="1"/>
        </dgm:presLayoutVars>
      </dgm:prSet>
      <dgm:spPr/>
    </dgm:pt>
    <dgm:pt modelId="{8051FC60-C5D9-4AD1-9AA5-4EB976987200}" type="pres">
      <dgm:prSet presAssocID="{C98FCE08-5715-40A4-8855-4353EF7CD9C1}" presName="sibTrans" presStyleCnt="0"/>
      <dgm:spPr/>
    </dgm:pt>
    <dgm:pt modelId="{6FB3C03E-FDF6-4456-9AA9-F03EAE403190}" type="pres">
      <dgm:prSet presAssocID="{A89FAF3D-4842-4411-8F5C-2AE4CDFC0AEA}" presName="node" presStyleLbl="node1" presStyleIdx="1" presStyleCnt="6">
        <dgm:presLayoutVars>
          <dgm:bulletEnabled val="1"/>
        </dgm:presLayoutVars>
      </dgm:prSet>
      <dgm:spPr/>
    </dgm:pt>
    <dgm:pt modelId="{57A8F658-32B8-4702-B04D-408F4FCFC06F}" type="pres">
      <dgm:prSet presAssocID="{DDF614FB-6BDE-49EC-956F-C5ECA90B3369}" presName="sibTrans" presStyleCnt="0"/>
      <dgm:spPr/>
    </dgm:pt>
    <dgm:pt modelId="{9B8664C0-7620-4DA0-9608-DA0537B556CC}" type="pres">
      <dgm:prSet presAssocID="{69E3C99E-3A6C-43D3-905D-F317CCA223EF}" presName="node" presStyleLbl="node1" presStyleIdx="2" presStyleCnt="6">
        <dgm:presLayoutVars>
          <dgm:bulletEnabled val="1"/>
        </dgm:presLayoutVars>
      </dgm:prSet>
      <dgm:spPr/>
    </dgm:pt>
    <dgm:pt modelId="{95ADD982-CDF9-4B28-9628-52607E0A8CC6}" type="pres">
      <dgm:prSet presAssocID="{23939414-97EC-45E9-BBE6-9FEE120EBE6D}" presName="sibTrans" presStyleCnt="0"/>
      <dgm:spPr/>
    </dgm:pt>
    <dgm:pt modelId="{E017555D-65AE-4223-9762-A67CAA6611A7}" type="pres">
      <dgm:prSet presAssocID="{E2950D23-C4B1-48C8-B7A9-1FCF9573D329}" presName="node" presStyleLbl="node1" presStyleIdx="3" presStyleCnt="6">
        <dgm:presLayoutVars>
          <dgm:bulletEnabled val="1"/>
        </dgm:presLayoutVars>
      </dgm:prSet>
      <dgm:spPr/>
    </dgm:pt>
    <dgm:pt modelId="{BA73AB2A-14B8-4A2A-966A-E3A1ACCB66F3}" type="pres">
      <dgm:prSet presAssocID="{987459D3-E15A-4EC7-B82B-5BA2AD6BAE74}" presName="sibTrans" presStyleCnt="0"/>
      <dgm:spPr/>
    </dgm:pt>
    <dgm:pt modelId="{BD60A2DF-B05D-4FC9-BED1-3B5D2196F900}" type="pres">
      <dgm:prSet presAssocID="{9BEC097D-853B-4C8E-8B4A-030A949855C0}" presName="node" presStyleLbl="node1" presStyleIdx="4" presStyleCnt="6">
        <dgm:presLayoutVars>
          <dgm:bulletEnabled val="1"/>
        </dgm:presLayoutVars>
      </dgm:prSet>
      <dgm:spPr/>
    </dgm:pt>
    <dgm:pt modelId="{9BC7E82A-38AF-4495-BF3C-65C0B0CA1557}" type="pres">
      <dgm:prSet presAssocID="{40183C3C-EB0C-4DC1-B566-60E3202C4528}" presName="sibTrans" presStyleCnt="0"/>
      <dgm:spPr/>
    </dgm:pt>
    <dgm:pt modelId="{3EA2D434-374A-4E87-85F7-3D32A2EE325D}" type="pres">
      <dgm:prSet presAssocID="{AFFD8453-3FD1-4417-8118-F502796189C9}" presName="node" presStyleLbl="node1" presStyleIdx="5" presStyleCnt="6">
        <dgm:presLayoutVars>
          <dgm:bulletEnabled val="1"/>
        </dgm:presLayoutVars>
      </dgm:prSet>
      <dgm:spPr/>
    </dgm:pt>
  </dgm:ptLst>
  <dgm:cxnLst>
    <dgm:cxn modelId="{BE33600C-25A2-4DD2-BB34-B8A218E7867E}" srcId="{BAB5DBF6-EADB-4E98-8B39-A954C3DBA442}" destId="{9BEC097D-853B-4C8E-8B4A-030A949855C0}" srcOrd="4" destOrd="0" parTransId="{4E0601DE-82E8-4EE0-A136-2D745602B640}" sibTransId="{40183C3C-EB0C-4DC1-B566-60E3202C4528}"/>
    <dgm:cxn modelId="{70E24F14-0256-4360-8252-03200922EE6A}" type="presOf" srcId="{BAB5DBF6-EADB-4E98-8B39-A954C3DBA442}" destId="{E87EF1DE-3B11-4134-837E-4AAD4A0A9207}" srcOrd="0" destOrd="0" presId="urn:microsoft.com/office/officeart/2005/8/layout/default"/>
    <dgm:cxn modelId="{B10AE32D-B623-47E3-8E93-A077AC0A1BE2}" srcId="{BAB5DBF6-EADB-4E98-8B39-A954C3DBA442}" destId="{E2950D23-C4B1-48C8-B7A9-1FCF9573D329}" srcOrd="3" destOrd="0" parTransId="{F6BCB322-12A3-48D7-BDFA-0F12743FC572}" sibTransId="{987459D3-E15A-4EC7-B82B-5BA2AD6BAE74}"/>
    <dgm:cxn modelId="{48785B2F-E736-4E19-88C4-1EADAEA05B2B}" type="presOf" srcId="{AFFD8453-3FD1-4417-8118-F502796189C9}" destId="{3EA2D434-374A-4E87-85F7-3D32A2EE325D}" srcOrd="0" destOrd="0" presId="urn:microsoft.com/office/officeart/2005/8/layout/default"/>
    <dgm:cxn modelId="{CD01C532-267B-4C8F-B1DF-3F880B2090F9}" srcId="{BAB5DBF6-EADB-4E98-8B39-A954C3DBA442}" destId="{BFDD2206-366E-426F-9A60-A759605517A7}" srcOrd="0" destOrd="0" parTransId="{7E64E330-F204-4584-883C-A086C9D19C0B}" sibTransId="{C98FCE08-5715-40A4-8855-4353EF7CD9C1}"/>
    <dgm:cxn modelId="{B2B66837-71AB-48EA-B14D-6B04E7407A75}" type="presOf" srcId="{69E3C99E-3A6C-43D3-905D-F317CCA223EF}" destId="{9B8664C0-7620-4DA0-9608-DA0537B556CC}" srcOrd="0" destOrd="0" presId="urn:microsoft.com/office/officeart/2005/8/layout/default"/>
    <dgm:cxn modelId="{77760541-D296-450E-B629-5AE40F6E7939}" srcId="{BAB5DBF6-EADB-4E98-8B39-A954C3DBA442}" destId="{A89FAF3D-4842-4411-8F5C-2AE4CDFC0AEA}" srcOrd="1" destOrd="0" parTransId="{ECBA7895-776F-4D58-9104-9547AA51CACE}" sibTransId="{DDF614FB-6BDE-49EC-956F-C5ECA90B3369}"/>
    <dgm:cxn modelId="{FDE67763-7905-4476-8937-D11BF6213E10}" srcId="{BAB5DBF6-EADB-4E98-8B39-A954C3DBA442}" destId="{69E3C99E-3A6C-43D3-905D-F317CCA223EF}" srcOrd="2" destOrd="0" parTransId="{05EB1DC7-438F-47FA-A412-74BD7EA34B7F}" sibTransId="{23939414-97EC-45E9-BBE6-9FEE120EBE6D}"/>
    <dgm:cxn modelId="{4CB13F91-736A-4211-8126-306FFFD05E00}" srcId="{BAB5DBF6-EADB-4E98-8B39-A954C3DBA442}" destId="{AFFD8453-3FD1-4417-8118-F502796189C9}" srcOrd="5" destOrd="0" parTransId="{27A34ECE-F250-4C7C-8855-B67D5B5CB19F}" sibTransId="{DF0B67CE-D795-4767-BF8E-1E34199AED87}"/>
    <dgm:cxn modelId="{E57B8FB4-0F41-4992-B926-E002B7257C55}" type="presOf" srcId="{A89FAF3D-4842-4411-8F5C-2AE4CDFC0AEA}" destId="{6FB3C03E-FDF6-4456-9AA9-F03EAE403190}" srcOrd="0" destOrd="0" presId="urn:microsoft.com/office/officeart/2005/8/layout/default"/>
    <dgm:cxn modelId="{E79275F1-F7D7-4138-98BA-946D3DB8327B}" type="presOf" srcId="{9BEC097D-853B-4C8E-8B4A-030A949855C0}" destId="{BD60A2DF-B05D-4FC9-BED1-3B5D2196F900}" srcOrd="0" destOrd="0" presId="urn:microsoft.com/office/officeart/2005/8/layout/default"/>
    <dgm:cxn modelId="{AD1FB6F8-14AE-45BC-AE30-97D27CC72EBF}" type="presOf" srcId="{BFDD2206-366E-426F-9A60-A759605517A7}" destId="{5C4EC27E-E89F-431C-84B0-23263049A407}" srcOrd="0" destOrd="0" presId="urn:microsoft.com/office/officeart/2005/8/layout/default"/>
    <dgm:cxn modelId="{E023BDFD-C52E-41B0-BEE6-081819FCF724}" type="presOf" srcId="{E2950D23-C4B1-48C8-B7A9-1FCF9573D329}" destId="{E017555D-65AE-4223-9762-A67CAA6611A7}" srcOrd="0" destOrd="0" presId="urn:microsoft.com/office/officeart/2005/8/layout/default"/>
    <dgm:cxn modelId="{6DC532A4-CCBE-4E3C-954E-959B45407A05}" type="presParOf" srcId="{E87EF1DE-3B11-4134-837E-4AAD4A0A9207}" destId="{5C4EC27E-E89F-431C-84B0-23263049A407}" srcOrd="0" destOrd="0" presId="urn:microsoft.com/office/officeart/2005/8/layout/default"/>
    <dgm:cxn modelId="{8B73E744-2F7F-4D4D-B763-0A5DB297E1FB}" type="presParOf" srcId="{E87EF1DE-3B11-4134-837E-4AAD4A0A9207}" destId="{8051FC60-C5D9-4AD1-9AA5-4EB976987200}" srcOrd="1" destOrd="0" presId="urn:microsoft.com/office/officeart/2005/8/layout/default"/>
    <dgm:cxn modelId="{11F3A825-0ACC-4350-B086-FA3F7BD47858}" type="presParOf" srcId="{E87EF1DE-3B11-4134-837E-4AAD4A0A9207}" destId="{6FB3C03E-FDF6-4456-9AA9-F03EAE403190}" srcOrd="2" destOrd="0" presId="urn:microsoft.com/office/officeart/2005/8/layout/default"/>
    <dgm:cxn modelId="{58DEC33F-D24D-4F52-9E6A-91287C817F23}" type="presParOf" srcId="{E87EF1DE-3B11-4134-837E-4AAD4A0A9207}" destId="{57A8F658-32B8-4702-B04D-408F4FCFC06F}" srcOrd="3" destOrd="0" presId="urn:microsoft.com/office/officeart/2005/8/layout/default"/>
    <dgm:cxn modelId="{7569B35B-C2CE-408B-B1B5-29CA04DEAD7E}" type="presParOf" srcId="{E87EF1DE-3B11-4134-837E-4AAD4A0A9207}" destId="{9B8664C0-7620-4DA0-9608-DA0537B556CC}" srcOrd="4" destOrd="0" presId="urn:microsoft.com/office/officeart/2005/8/layout/default"/>
    <dgm:cxn modelId="{231D6A36-77AF-4CCB-A090-2F41C02B2BCB}" type="presParOf" srcId="{E87EF1DE-3B11-4134-837E-4AAD4A0A9207}" destId="{95ADD982-CDF9-4B28-9628-52607E0A8CC6}" srcOrd="5" destOrd="0" presId="urn:microsoft.com/office/officeart/2005/8/layout/default"/>
    <dgm:cxn modelId="{D6890875-14E8-46F9-8609-169AABF32B89}" type="presParOf" srcId="{E87EF1DE-3B11-4134-837E-4AAD4A0A9207}" destId="{E017555D-65AE-4223-9762-A67CAA6611A7}" srcOrd="6" destOrd="0" presId="urn:microsoft.com/office/officeart/2005/8/layout/default"/>
    <dgm:cxn modelId="{73B22B5F-C0A8-46A3-9F69-E44DA70E4EE7}" type="presParOf" srcId="{E87EF1DE-3B11-4134-837E-4AAD4A0A9207}" destId="{BA73AB2A-14B8-4A2A-966A-E3A1ACCB66F3}" srcOrd="7" destOrd="0" presId="urn:microsoft.com/office/officeart/2005/8/layout/default"/>
    <dgm:cxn modelId="{A66ECC97-D180-4815-8620-E587F9DAAE3B}" type="presParOf" srcId="{E87EF1DE-3B11-4134-837E-4AAD4A0A9207}" destId="{BD60A2DF-B05D-4FC9-BED1-3B5D2196F900}" srcOrd="8" destOrd="0" presId="urn:microsoft.com/office/officeart/2005/8/layout/default"/>
    <dgm:cxn modelId="{838B73B8-3D46-45EF-89AE-9096E4F04C93}" type="presParOf" srcId="{E87EF1DE-3B11-4134-837E-4AAD4A0A9207}" destId="{9BC7E82A-38AF-4495-BF3C-65C0B0CA1557}" srcOrd="9" destOrd="0" presId="urn:microsoft.com/office/officeart/2005/8/layout/default"/>
    <dgm:cxn modelId="{994850EF-8216-4C89-B682-2F714CFB13D6}" type="presParOf" srcId="{E87EF1DE-3B11-4134-837E-4AAD4A0A9207}" destId="{3EA2D434-374A-4E87-85F7-3D32A2EE325D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E814126-8F3F-4C70-8468-A5E8E37D12B5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A843B18-26AB-45BD-A363-1D069AE590C9}">
      <dgm:prSet phldrT="[Text]"/>
      <dgm:spPr/>
      <dgm:t>
        <a:bodyPr/>
        <a:lstStyle/>
        <a:p>
          <a:r>
            <a:rPr lang="en-US" dirty="0"/>
            <a:t>Better behavior</a:t>
          </a:r>
        </a:p>
      </dgm:t>
    </dgm:pt>
    <dgm:pt modelId="{27BF67F9-BF49-4C85-A615-1B6A6BB7A870}" type="parTrans" cxnId="{2A63E435-A220-4CE1-9B25-CDEFD42BBDE6}">
      <dgm:prSet/>
      <dgm:spPr/>
      <dgm:t>
        <a:bodyPr/>
        <a:lstStyle/>
        <a:p>
          <a:endParaRPr lang="en-US"/>
        </a:p>
      </dgm:t>
    </dgm:pt>
    <dgm:pt modelId="{84B086C8-54B5-4919-AF88-CB06324522FB}" type="sibTrans" cxnId="{2A63E435-A220-4CE1-9B25-CDEFD42BBDE6}">
      <dgm:prSet/>
      <dgm:spPr/>
      <dgm:t>
        <a:bodyPr/>
        <a:lstStyle/>
        <a:p>
          <a:endParaRPr lang="en-US"/>
        </a:p>
      </dgm:t>
    </dgm:pt>
    <dgm:pt modelId="{12B2E63C-986A-4E9F-8BA8-4B97043618C8}">
      <dgm:prSet/>
      <dgm:spPr/>
      <dgm:t>
        <a:bodyPr/>
        <a:lstStyle/>
        <a:p>
          <a:r>
            <a:rPr lang="en-US" dirty="0"/>
            <a:t>Better concentration &amp; memory</a:t>
          </a:r>
        </a:p>
      </dgm:t>
    </dgm:pt>
    <dgm:pt modelId="{23BEACD4-86E0-42DC-B4F8-0D64E043EB7F}" type="parTrans" cxnId="{B2CDE47E-BC2F-4992-A248-8F82ADF64D03}">
      <dgm:prSet/>
      <dgm:spPr/>
      <dgm:t>
        <a:bodyPr/>
        <a:lstStyle/>
        <a:p>
          <a:endParaRPr lang="en-US"/>
        </a:p>
      </dgm:t>
    </dgm:pt>
    <dgm:pt modelId="{16457489-8CFD-44C1-BFB9-28824D3B337F}" type="sibTrans" cxnId="{B2CDE47E-BC2F-4992-A248-8F82ADF64D03}">
      <dgm:prSet/>
      <dgm:spPr/>
      <dgm:t>
        <a:bodyPr/>
        <a:lstStyle/>
        <a:p>
          <a:endParaRPr lang="en-US"/>
        </a:p>
      </dgm:t>
    </dgm:pt>
    <dgm:pt modelId="{D44E5B26-2852-4873-8C85-193469CD11D7}">
      <dgm:prSet/>
      <dgm:spPr/>
      <dgm:t>
        <a:bodyPr/>
        <a:lstStyle/>
        <a:p>
          <a:r>
            <a:rPr lang="en-US"/>
            <a:t>Improved confidence, self-regulation, &amp; motivation</a:t>
          </a:r>
          <a:endParaRPr lang="en-US" dirty="0"/>
        </a:p>
      </dgm:t>
    </dgm:pt>
    <dgm:pt modelId="{3AD66D38-954F-4BA0-861B-D8FE3EE3E6FE}" type="parTrans" cxnId="{3DD68482-0EA5-4EA7-BA11-D8A4AAF6AA77}">
      <dgm:prSet/>
      <dgm:spPr/>
      <dgm:t>
        <a:bodyPr/>
        <a:lstStyle/>
        <a:p>
          <a:endParaRPr lang="en-US"/>
        </a:p>
      </dgm:t>
    </dgm:pt>
    <dgm:pt modelId="{420CDD09-E6BF-4AF1-A06E-5CE8FBAD2F74}" type="sibTrans" cxnId="{3DD68482-0EA5-4EA7-BA11-D8A4AAF6AA77}">
      <dgm:prSet/>
      <dgm:spPr/>
      <dgm:t>
        <a:bodyPr/>
        <a:lstStyle/>
        <a:p>
          <a:endParaRPr lang="en-US"/>
        </a:p>
      </dgm:t>
    </dgm:pt>
    <dgm:pt modelId="{A4F2FE82-1F5C-4D79-8866-F0C9B37D86EF}">
      <dgm:prSet/>
      <dgm:spPr/>
      <dgm:t>
        <a:bodyPr/>
        <a:lstStyle/>
        <a:p>
          <a:r>
            <a:rPr lang="en-US"/>
            <a:t>Improved mental health</a:t>
          </a:r>
          <a:endParaRPr lang="en-US" dirty="0"/>
        </a:p>
      </dgm:t>
    </dgm:pt>
    <dgm:pt modelId="{2FD8431E-1D39-49D8-9472-40C0F285BC21}" type="parTrans" cxnId="{0B2461DE-B37B-45BB-95DE-3844870121C2}">
      <dgm:prSet/>
      <dgm:spPr/>
      <dgm:t>
        <a:bodyPr/>
        <a:lstStyle/>
        <a:p>
          <a:endParaRPr lang="en-US"/>
        </a:p>
      </dgm:t>
    </dgm:pt>
    <dgm:pt modelId="{1C358F18-7BA6-4701-B20C-B905594737BA}" type="sibTrans" cxnId="{0B2461DE-B37B-45BB-95DE-3844870121C2}">
      <dgm:prSet/>
      <dgm:spPr/>
      <dgm:t>
        <a:bodyPr/>
        <a:lstStyle/>
        <a:p>
          <a:endParaRPr lang="en-US"/>
        </a:p>
      </dgm:t>
    </dgm:pt>
    <dgm:pt modelId="{9CDB2D95-D43D-474F-82C1-B7241C443FA7}">
      <dgm:prSet/>
      <dgm:spPr/>
      <dgm:t>
        <a:bodyPr/>
        <a:lstStyle/>
        <a:p>
          <a:r>
            <a:rPr lang="en-US" dirty="0"/>
            <a:t>Builds and maintains healthy bones and muscles</a:t>
          </a:r>
        </a:p>
      </dgm:t>
    </dgm:pt>
    <dgm:pt modelId="{A94774E8-A00D-4400-9039-38D3BAD3E85E}" type="parTrans" cxnId="{ABC35862-D88A-4095-ACB4-218CC6491D3B}">
      <dgm:prSet/>
      <dgm:spPr/>
      <dgm:t>
        <a:bodyPr/>
        <a:lstStyle/>
        <a:p>
          <a:endParaRPr lang="en-US"/>
        </a:p>
      </dgm:t>
    </dgm:pt>
    <dgm:pt modelId="{93D9AAD1-5473-4DAA-965A-D338FC64A0E6}" type="sibTrans" cxnId="{ABC35862-D88A-4095-ACB4-218CC6491D3B}">
      <dgm:prSet/>
      <dgm:spPr/>
      <dgm:t>
        <a:bodyPr/>
        <a:lstStyle/>
        <a:p>
          <a:endParaRPr lang="en-US"/>
        </a:p>
      </dgm:t>
    </dgm:pt>
    <dgm:pt modelId="{C5C6C426-45C3-4E9E-93B5-0F5443ACF515}" type="pres">
      <dgm:prSet presAssocID="{8E814126-8F3F-4C70-8468-A5E8E37D12B5}" presName="diagram" presStyleCnt="0">
        <dgm:presLayoutVars>
          <dgm:dir/>
          <dgm:resizeHandles val="exact"/>
        </dgm:presLayoutVars>
      </dgm:prSet>
      <dgm:spPr/>
    </dgm:pt>
    <dgm:pt modelId="{FE605185-FB28-4654-86E7-0AEBEDD5FBF2}" type="pres">
      <dgm:prSet presAssocID="{8A843B18-26AB-45BD-A363-1D069AE590C9}" presName="node" presStyleLbl="node1" presStyleIdx="0" presStyleCnt="5">
        <dgm:presLayoutVars>
          <dgm:bulletEnabled val="1"/>
        </dgm:presLayoutVars>
      </dgm:prSet>
      <dgm:spPr/>
    </dgm:pt>
    <dgm:pt modelId="{CC89E332-288C-4A13-9005-C3C200978193}" type="pres">
      <dgm:prSet presAssocID="{84B086C8-54B5-4919-AF88-CB06324522FB}" presName="sibTrans" presStyleCnt="0"/>
      <dgm:spPr/>
    </dgm:pt>
    <dgm:pt modelId="{5632A35C-191B-4B26-BC86-985C744F6F46}" type="pres">
      <dgm:prSet presAssocID="{12B2E63C-986A-4E9F-8BA8-4B97043618C8}" presName="node" presStyleLbl="node1" presStyleIdx="1" presStyleCnt="5">
        <dgm:presLayoutVars>
          <dgm:bulletEnabled val="1"/>
        </dgm:presLayoutVars>
      </dgm:prSet>
      <dgm:spPr/>
    </dgm:pt>
    <dgm:pt modelId="{AD5F2948-5A92-4BB7-8A4F-9BDBD46FDA34}" type="pres">
      <dgm:prSet presAssocID="{16457489-8CFD-44C1-BFB9-28824D3B337F}" presName="sibTrans" presStyleCnt="0"/>
      <dgm:spPr/>
    </dgm:pt>
    <dgm:pt modelId="{85055552-9F71-4C2C-A1BD-97C145F341E8}" type="pres">
      <dgm:prSet presAssocID="{D44E5B26-2852-4873-8C85-193469CD11D7}" presName="node" presStyleLbl="node1" presStyleIdx="2" presStyleCnt="5">
        <dgm:presLayoutVars>
          <dgm:bulletEnabled val="1"/>
        </dgm:presLayoutVars>
      </dgm:prSet>
      <dgm:spPr/>
    </dgm:pt>
    <dgm:pt modelId="{79BC960B-4B8C-416B-A82C-D6F66A52A528}" type="pres">
      <dgm:prSet presAssocID="{420CDD09-E6BF-4AF1-A06E-5CE8FBAD2F74}" presName="sibTrans" presStyleCnt="0"/>
      <dgm:spPr/>
    </dgm:pt>
    <dgm:pt modelId="{600C4DC9-18E4-47F7-A331-250751668094}" type="pres">
      <dgm:prSet presAssocID="{A4F2FE82-1F5C-4D79-8866-F0C9B37D86EF}" presName="node" presStyleLbl="node1" presStyleIdx="3" presStyleCnt="5">
        <dgm:presLayoutVars>
          <dgm:bulletEnabled val="1"/>
        </dgm:presLayoutVars>
      </dgm:prSet>
      <dgm:spPr/>
    </dgm:pt>
    <dgm:pt modelId="{E2568C30-D4A8-42FF-A60D-D6724758FC46}" type="pres">
      <dgm:prSet presAssocID="{1C358F18-7BA6-4701-B20C-B905594737BA}" presName="sibTrans" presStyleCnt="0"/>
      <dgm:spPr/>
    </dgm:pt>
    <dgm:pt modelId="{69AEA3A4-CDB7-4429-BEF7-307473BB2B59}" type="pres">
      <dgm:prSet presAssocID="{9CDB2D95-D43D-474F-82C1-B7241C443FA7}" presName="node" presStyleLbl="node1" presStyleIdx="4" presStyleCnt="5">
        <dgm:presLayoutVars>
          <dgm:bulletEnabled val="1"/>
        </dgm:presLayoutVars>
      </dgm:prSet>
      <dgm:spPr/>
    </dgm:pt>
  </dgm:ptLst>
  <dgm:cxnLst>
    <dgm:cxn modelId="{BBC2DB0F-95C7-4A0F-8EE2-12B5C99F96FE}" type="presOf" srcId="{8A843B18-26AB-45BD-A363-1D069AE590C9}" destId="{FE605185-FB28-4654-86E7-0AEBEDD5FBF2}" srcOrd="0" destOrd="0" presId="urn:microsoft.com/office/officeart/2005/8/layout/default"/>
    <dgm:cxn modelId="{20A1B930-5DA1-4A68-B702-E36305FCDE28}" type="presOf" srcId="{12B2E63C-986A-4E9F-8BA8-4B97043618C8}" destId="{5632A35C-191B-4B26-BC86-985C744F6F46}" srcOrd="0" destOrd="0" presId="urn:microsoft.com/office/officeart/2005/8/layout/default"/>
    <dgm:cxn modelId="{2A63E435-A220-4CE1-9B25-CDEFD42BBDE6}" srcId="{8E814126-8F3F-4C70-8468-A5E8E37D12B5}" destId="{8A843B18-26AB-45BD-A363-1D069AE590C9}" srcOrd="0" destOrd="0" parTransId="{27BF67F9-BF49-4C85-A615-1B6A6BB7A870}" sibTransId="{84B086C8-54B5-4919-AF88-CB06324522FB}"/>
    <dgm:cxn modelId="{8D1B823C-892F-4253-B0B2-564E0573F00F}" type="presOf" srcId="{8E814126-8F3F-4C70-8468-A5E8E37D12B5}" destId="{C5C6C426-45C3-4E9E-93B5-0F5443ACF515}" srcOrd="0" destOrd="0" presId="urn:microsoft.com/office/officeart/2005/8/layout/default"/>
    <dgm:cxn modelId="{ABC35862-D88A-4095-ACB4-218CC6491D3B}" srcId="{8E814126-8F3F-4C70-8468-A5E8E37D12B5}" destId="{9CDB2D95-D43D-474F-82C1-B7241C443FA7}" srcOrd="4" destOrd="0" parTransId="{A94774E8-A00D-4400-9039-38D3BAD3E85E}" sibTransId="{93D9AAD1-5473-4DAA-965A-D338FC64A0E6}"/>
    <dgm:cxn modelId="{E694A06F-8A40-495C-AF6E-ECDE3F365686}" type="presOf" srcId="{9CDB2D95-D43D-474F-82C1-B7241C443FA7}" destId="{69AEA3A4-CDB7-4429-BEF7-307473BB2B59}" srcOrd="0" destOrd="0" presId="urn:microsoft.com/office/officeart/2005/8/layout/default"/>
    <dgm:cxn modelId="{B2CDE47E-BC2F-4992-A248-8F82ADF64D03}" srcId="{8E814126-8F3F-4C70-8468-A5E8E37D12B5}" destId="{12B2E63C-986A-4E9F-8BA8-4B97043618C8}" srcOrd="1" destOrd="0" parTransId="{23BEACD4-86E0-42DC-B4F8-0D64E043EB7F}" sibTransId="{16457489-8CFD-44C1-BFB9-28824D3B337F}"/>
    <dgm:cxn modelId="{3DD68482-0EA5-4EA7-BA11-D8A4AAF6AA77}" srcId="{8E814126-8F3F-4C70-8468-A5E8E37D12B5}" destId="{D44E5B26-2852-4873-8C85-193469CD11D7}" srcOrd="2" destOrd="0" parTransId="{3AD66D38-954F-4BA0-861B-D8FE3EE3E6FE}" sibTransId="{420CDD09-E6BF-4AF1-A06E-5CE8FBAD2F74}"/>
    <dgm:cxn modelId="{0B2461DE-B37B-45BB-95DE-3844870121C2}" srcId="{8E814126-8F3F-4C70-8468-A5E8E37D12B5}" destId="{A4F2FE82-1F5C-4D79-8866-F0C9B37D86EF}" srcOrd="3" destOrd="0" parTransId="{2FD8431E-1D39-49D8-9472-40C0F285BC21}" sibTransId="{1C358F18-7BA6-4701-B20C-B905594737BA}"/>
    <dgm:cxn modelId="{3DFE11E1-9706-41D5-B615-4FEDD0C5A02F}" type="presOf" srcId="{A4F2FE82-1F5C-4D79-8866-F0C9B37D86EF}" destId="{600C4DC9-18E4-47F7-A331-250751668094}" srcOrd="0" destOrd="0" presId="urn:microsoft.com/office/officeart/2005/8/layout/default"/>
    <dgm:cxn modelId="{A95902F9-5198-4B61-B600-39DAC4000F7A}" type="presOf" srcId="{D44E5B26-2852-4873-8C85-193469CD11D7}" destId="{85055552-9F71-4C2C-A1BD-97C145F341E8}" srcOrd="0" destOrd="0" presId="urn:microsoft.com/office/officeart/2005/8/layout/default"/>
    <dgm:cxn modelId="{9BC8DE8F-6C43-4CC6-BEEC-93BAFC0CBD42}" type="presParOf" srcId="{C5C6C426-45C3-4E9E-93B5-0F5443ACF515}" destId="{FE605185-FB28-4654-86E7-0AEBEDD5FBF2}" srcOrd="0" destOrd="0" presId="urn:microsoft.com/office/officeart/2005/8/layout/default"/>
    <dgm:cxn modelId="{AB3D0F4B-6662-43A3-A334-5390595D1D63}" type="presParOf" srcId="{C5C6C426-45C3-4E9E-93B5-0F5443ACF515}" destId="{CC89E332-288C-4A13-9005-C3C200978193}" srcOrd="1" destOrd="0" presId="urn:microsoft.com/office/officeart/2005/8/layout/default"/>
    <dgm:cxn modelId="{B7516B80-FA43-44B3-9758-3460977020F6}" type="presParOf" srcId="{C5C6C426-45C3-4E9E-93B5-0F5443ACF515}" destId="{5632A35C-191B-4B26-BC86-985C744F6F46}" srcOrd="2" destOrd="0" presId="urn:microsoft.com/office/officeart/2005/8/layout/default"/>
    <dgm:cxn modelId="{59B712CF-B00F-4972-A422-902BF98A1559}" type="presParOf" srcId="{C5C6C426-45C3-4E9E-93B5-0F5443ACF515}" destId="{AD5F2948-5A92-4BB7-8A4F-9BDBD46FDA34}" srcOrd="3" destOrd="0" presId="urn:microsoft.com/office/officeart/2005/8/layout/default"/>
    <dgm:cxn modelId="{EF9EB782-C1A3-4009-AFA6-E983BA66D796}" type="presParOf" srcId="{C5C6C426-45C3-4E9E-93B5-0F5443ACF515}" destId="{85055552-9F71-4C2C-A1BD-97C145F341E8}" srcOrd="4" destOrd="0" presId="urn:microsoft.com/office/officeart/2005/8/layout/default"/>
    <dgm:cxn modelId="{D2288AFF-A45C-4B20-A505-40B8B4DCFB56}" type="presParOf" srcId="{C5C6C426-45C3-4E9E-93B5-0F5443ACF515}" destId="{79BC960B-4B8C-416B-A82C-D6F66A52A528}" srcOrd="5" destOrd="0" presId="urn:microsoft.com/office/officeart/2005/8/layout/default"/>
    <dgm:cxn modelId="{2FBD83F0-9917-4463-8953-BC54E1D525BF}" type="presParOf" srcId="{C5C6C426-45C3-4E9E-93B5-0F5443ACF515}" destId="{600C4DC9-18E4-47F7-A331-250751668094}" srcOrd="6" destOrd="0" presId="urn:microsoft.com/office/officeart/2005/8/layout/default"/>
    <dgm:cxn modelId="{92DB718D-6C4C-4036-9AE2-D3FF5C5F4CB1}" type="presParOf" srcId="{C5C6C426-45C3-4E9E-93B5-0F5443ACF515}" destId="{E2568C30-D4A8-42FF-A60D-D6724758FC46}" srcOrd="7" destOrd="0" presId="urn:microsoft.com/office/officeart/2005/8/layout/default"/>
    <dgm:cxn modelId="{DC50F9EA-600F-4D91-B486-925A623D34EB}" type="presParOf" srcId="{C5C6C426-45C3-4E9E-93B5-0F5443ACF515}" destId="{69AEA3A4-CDB7-4429-BEF7-307473BB2B59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0C3AEA0-2EEC-4ECC-BA90-D365C12183DE}" type="doc">
      <dgm:prSet loTypeId="urn:microsoft.com/office/officeart/2005/8/layout/matrix3" loCatId="matrix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954B9173-AEB5-4981-A335-EB2C49C04F0B}">
      <dgm:prSet/>
      <dgm:spPr/>
      <dgm:t>
        <a:bodyPr/>
        <a:lstStyle/>
        <a:p>
          <a:r>
            <a:rPr lang="en-US"/>
            <a:t>Practice what you preach!</a:t>
          </a:r>
        </a:p>
      </dgm:t>
    </dgm:pt>
    <dgm:pt modelId="{EA31019B-2ED6-43F2-92CE-0E2B3AAEE134}" type="parTrans" cxnId="{631F5C82-A561-4273-8762-17F9FE72452D}">
      <dgm:prSet/>
      <dgm:spPr/>
      <dgm:t>
        <a:bodyPr/>
        <a:lstStyle/>
        <a:p>
          <a:endParaRPr lang="en-US"/>
        </a:p>
      </dgm:t>
    </dgm:pt>
    <dgm:pt modelId="{3BE99D23-ADCC-402F-BF4C-02AD0FBF53B4}" type="sibTrans" cxnId="{631F5C82-A561-4273-8762-17F9FE72452D}">
      <dgm:prSet/>
      <dgm:spPr/>
      <dgm:t>
        <a:bodyPr/>
        <a:lstStyle/>
        <a:p>
          <a:endParaRPr lang="en-US"/>
        </a:p>
      </dgm:t>
    </dgm:pt>
    <dgm:pt modelId="{0995F4A6-87BF-440B-B276-70B2EC9A5732}">
      <dgm:prSet/>
      <dgm:spPr/>
      <dgm:t>
        <a:bodyPr/>
        <a:lstStyle/>
        <a:p>
          <a:r>
            <a:rPr lang="en-US"/>
            <a:t>Re-vamp meetings</a:t>
          </a:r>
        </a:p>
      </dgm:t>
    </dgm:pt>
    <dgm:pt modelId="{F9BAF2C2-7987-4C47-BC51-8D5484A32C7F}" type="parTrans" cxnId="{2A54F044-2382-4864-9E0F-E951019CA9CF}">
      <dgm:prSet/>
      <dgm:spPr/>
      <dgm:t>
        <a:bodyPr/>
        <a:lstStyle/>
        <a:p>
          <a:endParaRPr lang="en-US"/>
        </a:p>
      </dgm:t>
    </dgm:pt>
    <dgm:pt modelId="{A4805A0A-A2D8-4CDF-B802-A04822197401}" type="sibTrans" cxnId="{2A54F044-2382-4864-9E0F-E951019CA9CF}">
      <dgm:prSet/>
      <dgm:spPr/>
      <dgm:t>
        <a:bodyPr/>
        <a:lstStyle/>
        <a:p>
          <a:endParaRPr lang="en-US"/>
        </a:p>
      </dgm:t>
    </dgm:pt>
    <dgm:pt modelId="{8259C46F-8969-413F-A47E-4D62CA892A47}">
      <dgm:prSet/>
      <dgm:spPr/>
      <dgm:t>
        <a:bodyPr/>
        <a:lstStyle/>
        <a:p>
          <a:r>
            <a:rPr lang="en-US"/>
            <a:t>Move more</a:t>
          </a:r>
        </a:p>
      </dgm:t>
    </dgm:pt>
    <dgm:pt modelId="{1ACD9370-F532-44E1-B90C-57F53DFBE661}" type="parTrans" cxnId="{D4303FFA-FDA5-4B6F-AA0B-A8EFA459F2EF}">
      <dgm:prSet/>
      <dgm:spPr/>
      <dgm:t>
        <a:bodyPr/>
        <a:lstStyle/>
        <a:p>
          <a:endParaRPr lang="en-US"/>
        </a:p>
      </dgm:t>
    </dgm:pt>
    <dgm:pt modelId="{3DD77CF2-0710-41D9-B7D5-AFB6C9E2C27F}" type="sibTrans" cxnId="{D4303FFA-FDA5-4B6F-AA0B-A8EFA459F2EF}">
      <dgm:prSet/>
      <dgm:spPr/>
      <dgm:t>
        <a:bodyPr/>
        <a:lstStyle/>
        <a:p>
          <a:endParaRPr lang="en-US"/>
        </a:p>
      </dgm:t>
    </dgm:pt>
    <dgm:pt modelId="{299984CB-EBFC-4D1B-85D4-FDA6997F44A0}">
      <dgm:prSet/>
      <dgm:spPr/>
      <dgm:t>
        <a:bodyPr/>
        <a:lstStyle/>
        <a:p>
          <a:r>
            <a:rPr lang="en-US" dirty="0"/>
            <a:t>De-stress</a:t>
          </a:r>
        </a:p>
      </dgm:t>
    </dgm:pt>
    <dgm:pt modelId="{AE04A33F-BAC5-4CD8-962E-5B81D2BA870F}" type="parTrans" cxnId="{65C548F3-37AF-41F4-928A-2A3CAE884DEF}">
      <dgm:prSet/>
      <dgm:spPr/>
      <dgm:t>
        <a:bodyPr/>
        <a:lstStyle/>
        <a:p>
          <a:endParaRPr lang="en-US"/>
        </a:p>
      </dgm:t>
    </dgm:pt>
    <dgm:pt modelId="{EABE32E7-1B84-49AE-A287-EECC0290C31F}" type="sibTrans" cxnId="{65C548F3-37AF-41F4-928A-2A3CAE884DEF}">
      <dgm:prSet/>
      <dgm:spPr/>
      <dgm:t>
        <a:bodyPr/>
        <a:lstStyle/>
        <a:p>
          <a:endParaRPr lang="en-US"/>
        </a:p>
      </dgm:t>
    </dgm:pt>
    <dgm:pt modelId="{F4FCA7C1-E3BF-4605-BFF6-FC9C37E000B6}" type="pres">
      <dgm:prSet presAssocID="{E0C3AEA0-2EEC-4ECC-BA90-D365C12183DE}" presName="matrix" presStyleCnt="0">
        <dgm:presLayoutVars>
          <dgm:chMax val="1"/>
          <dgm:dir/>
          <dgm:resizeHandles val="exact"/>
        </dgm:presLayoutVars>
      </dgm:prSet>
      <dgm:spPr/>
    </dgm:pt>
    <dgm:pt modelId="{81F1FF7A-90F1-4026-B0C8-9DC95FD6C873}" type="pres">
      <dgm:prSet presAssocID="{E0C3AEA0-2EEC-4ECC-BA90-D365C12183DE}" presName="diamond" presStyleLbl="bgShp" presStyleIdx="0" presStyleCnt="1"/>
      <dgm:spPr/>
    </dgm:pt>
    <dgm:pt modelId="{9FC4509D-6EC9-4C7A-8C4B-CCC34C4AD7C2}" type="pres">
      <dgm:prSet presAssocID="{E0C3AEA0-2EEC-4ECC-BA90-D365C12183DE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BC16AF58-001F-442B-970B-2BBF51983D44}" type="pres">
      <dgm:prSet presAssocID="{E0C3AEA0-2EEC-4ECC-BA90-D365C12183DE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1DC3046F-0933-4A17-9379-DEB71EE5BE29}" type="pres">
      <dgm:prSet presAssocID="{E0C3AEA0-2EEC-4ECC-BA90-D365C12183DE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9FCA2FF-4C71-4BE7-9F91-9F3C914EE74E}" type="pres">
      <dgm:prSet presAssocID="{E0C3AEA0-2EEC-4ECC-BA90-D365C12183DE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5957EE03-81A6-4EA0-B4CA-D210AE04759E}" type="presOf" srcId="{E0C3AEA0-2EEC-4ECC-BA90-D365C12183DE}" destId="{F4FCA7C1-E3BF-4605-BFF6-FC9C37E000B6}" srcOrd="0" destOrd="0" presId="urn:microsoft.com/office/officeart/2005/8/layout/matrix3"/>
    <dgm:cxn modelId="{DAE5AE20-A08F-4434-9082-438A04911F2C}" type="presOf" srcId="{8259C46F-8969-413F-A47E-4D62CA892A47}" destId="{1DC3046F-0933-4A17-9379-DEB71EE5BE29}" srcOrd="0" destOrd="0" presId="urn:microsoft.com/office/officeart/2005/8/layout/matrix3"/>
    <dgm:cxn modelId="{DA952131-4FD1-4510-AB1A-3C619E5B9FDB}" type="presOf" srcId="{299984CB-EBFC-4D1B-85D4-FDA6997F44A0}" destId="{19FCA2FF-4C71-4BE7-9F91-9F3C914EE74E}" srcOrd="0" destOrd="0" presId="urn:microsoft.com/office/officeart/2005/8/layout/matrix3"/>
    <dgm:cxn modelId="{699B2962-6220-4F3C-8A84-AC56434EF5A3}" type="presOf" srcId="{954B9173-AEB5-4981-A335-EB2C49C04F0B}" destId="{9FC4509D-6EC9-4C7A-8C4B-CCC34C4AD7C2}" srcOrd="0" destOrd="0" presId="urn:microsoft.com/office/officeart/2005/8/layout/matrix3"/>
    <dgm:cxn modelId="{2A54F044-2382-4864-9E0F-E951019CA9CF}" srcId="{E0C3AEA0-2EEC-4ECC-BA90-D365C12183DE}" destId="{0995F4A6-87BF-440B-B276-70B2EC9A5732}" srcOrd="1" destOrd="0" parTransId="{F9BAF2C2-7987-4C47-BC51-8D5484A32C7F}" sibTransId="{A4805A0A-A2D8-4CDF-B802-A04822197401}"/>
    <dgm:cxn modelId="{631F5C82-A561-4273-8762-17F9FE72452D}" srcId="{E0C3AEA0-2EEC-4ECC-BA90-D365C12183DE}" destId="{954B9173-AEB5-4981-A335-EB2C49C04F0B}" srcOrd="0" destOrd="0" parTransId="{EA31019B-2ED6-43F2-92CE-0E2B3AAEE134}" sibTransId="{3BE99D23-ADCC-402F-BF4C-02AD0FBF53B4}"/>
    <dgm:cxn modelId="{8AEB6E8D-A810-4F0B-8655-10AD891684E1}" type="presOf" srcId="{0995F4A6-87BF-440B-B276-70B2EC9A5732}" destId="{BC16AF58-001F-442B-970B-2BBF51983D44}" srcOrd="0" destOrd="0" presId="urn:microsoft.com/office/officeart/2005/8/layout/matrix3"/>
    <dgm:cxn modelId="{65C548F3-37AF-41F4-928A-2A3CAE884DEF}" srcId="{E0C3AEA0-2EEC-4ECC-BA90-D365C12183DE}" destId="{299984CB-EBFC-4D1B-85D4-FDA6997F44A0}" srcOrd="3" destOrd="0" parTransId="{AE04A33F-BAC5-4CD8-962E-5B81D2BA870F}" sibTransId="{EABE32E7-1B84-49AE-A287-EECC0290C31F}"/>
    <dgm:cxn modelId="{D4303FFA-FDA5-4B6F-AA0B-A8EFA459F2EF}" srcId="{E0C3AEA0-2EEC-4ECC-BA90-D365C12183DE}" destId="{8259C46F-8969-413F-A47E-4D62CA892A47}" srcOrd="2" destOrd="0" parTransId="{1ACD9370-F532-44E1-B90C-57F53DFBE661}" sibTransId="{3DD77CF2-0710-41D9-B7D5-AFB6C9E2C27F}"/>
    <dgm:cxn modelId="{F9AE1AEE-6895-481D-A40A-EE38ED9D5D52}" type="presParOf" srcId="{F4FCA7C1-E3BF-4605-BFF6-FC9C37E000B6}" destId="{81F1FF7A-90F1-4026-B0C8-9DC95FD6C873}" srcOrd="0" destOrd="0" presId="urn:microsoft.com/office/officeart/2005/8/layout/matrix3"/>
    <dgm:cxn modelId="{09C82078-C98C-4686-8974-28581D0A1BD2}" type="presParOf" srcId="{F4FCA7C1-E3BF-4605-BFF6-FC9C37E000B6}" destId="{9FC4509D-6EC9-4C7A-8C4B-CCC34C4AD7C2}" srcOrd="1" destOrd="0" presId="urn:microsoft.com/office/officeart/2005/8/layout/matrix3"/>
    <dgm:cxn modelId="{55B92B55-5787-4945-A7C8-C16FB1B1B6A6}" type="presParOf" srcId="{F4FCA7C1-E3BF-4605-BFF6-FC9C37E000B6}" destId="{BC16AF58-001F-442B-970B-2BBF51983D44}" srcOrd="2" destOrd="0" presId="urn:microsoft.com/office/officeart/2005/8/layout/matrix3"/>
    <dgm:cxn modelId="{2814A0AF-B7C4-4D13-BAD7-E0069E32E47F}" type="presParOf" srcId="{F4FCA7C1-E3BF-4605-BFF6-FC9C37E000B6}" destId="{1DC3046F-0933-4A17-9379-DEB71EE5BE29}" srcOrd="3" destOrd="0" presId="urn:microsoft.com/office/officeart/2005/8/layout/matrix3"/>
    <dgm:cxn modelId="{8A77301A-16F9-4786-8108-3870285E6B47}" type="presParOf" srcId="{F4FCA7C1-E3BF-4605-BFF6-FC9C37E000B6}" destId="{19FCA2FF-4C71-4BE7-9F91-9F3C914EE74E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D7B713-0DEA-426A-8783-872E7563F864}">
      <dsp:nvSpPr>
        <dsp:cNvPr id="0" name=""/>
        <dsp:cNvSpPr/>
      </dsp:nvSpPr>
      <dsp:spPr>
        <a:xfrm>
          <a:off x="647938" y="0"/>
          <a:ext cx="7343298" cy="4117975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9669B4-8587-4450-9459-158B4061FE0B}">
      <dsp:nvSpPr>
        <dsp:cNvPr id="0" name=""/>
        <dsp:cNvSpPr/>
      </dsp:nvSpPr>
      <dsp:spPr>
        <a:xfrm>
          <a:off x="4323" y="1235392"/>
          <a:ext cx="2079645" cy="16471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Welcome</a:t>
          </a:r>
        </a:p>
      </dsp:txBody>
      <dsp:txXfrm>
        <a:off x="84732" y="1315801"/>
        <a:ext cx="1918827" cy="1486372"/>
      </dsp:txXfrm>
    </dsp:sp>
    <dsp:sp modelId="{7AC20C7E-70DB-44E4-8E66-D4A99FC05427}">
      <dsp:nvSpPr>
        <dsp:cNvPr id="0" name=""/>
        <dsp:cNvSpPr/>
      </dsp:nvSpPr>
      <dsp:spPr>
        <a:xfrm>
          <a:off x="2187951" y="1235392"/>
          <a:ext cx="2079645" cy="164719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Review nutrition and physical activity basics</a:t>
          </a:r>
          <a:endParaRPr lang="en-US" sz="2300" kern="1200" dirty="0"/>
        </a:p>
      </dsp:txBody>
      <dsp:txXfrm>
        <a:off x="2268360" y="1315801"/>
        <a:ext cx="1918827" cy="1486372"/>
      </dsp:txXfrm>
    </dsp:sp>
    <dsp:sp modelId="{97ABDBD8-9255-4A1C-B054-4DEC95324B01}">
      <dsp:nvSpPr>
        <dsp:cNvPr id="0" name=""/>
        <dsp:cNvSpPr/>
      </dsp:nvSpPr>
      <dsp:spPr>
        <a:xfrm>
          <a:off x="4371578" y="1235392"/>
          <a:ext cx="2079645" cy="164719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Strategies for promoting healthy behaviors</a:t>
          </a:r>
          <a:endParaRPr lang="en-US" sz="2300" kern="1200" dirty="0"/>
        </a:p>
      </dsp:txBody>
      <dsp:txXfrm>
        <a:off x="4451987" y="1315801"/>
        <a:ext cx="1918827" cy="1486372"/>
      </dsp:txXfrm>
    </dsp:sp>
    <dsp:sp modelId="{FA88F034-A02F-424C-839D-AEF06077B136}">
      <dsp:nvSpPr>
        <dsp:cNvPr id="0" name=""/>
        <dsp:cNvSpPr/>
      </dsp:nvSpPr>
      <dsp:spPr>
        <a:xfrm>
          <a:off x="6555206" y="1235392"/>
          <a:ext cx="2079645" cy="164719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Action planning</a:t>
          </a:r>
          <a:endParaRPr lang="en-US" sz="2300" kern="1200" dirty="0"/>
        </a:p>
      </dsp:txBody>
      <dsp:txXfrm>
        <a:off x="6635615" y="1315801"/>
        <a:ext cx="1918827" cy="14863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59D5C4-E259-4F95-9B79-62B73655FBD1}">
      <dsp:nvSpPr>
        <dsp:cNvPr id="0" name=""/>
        <dsp:cNvSpPr/>
      </dsp:nvSpPr>
      <dsp:spPr>
        <a:xfrm>
          <a:off x="1041722" y="0"/>
          <a:ext cx="4224759" cy="4224759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1FDDF0-2BFD-4D04-8463-CA4C00A8FB6D}">
      <dsp:nvSpPr>
        <dsp:cNvPr id="0" name=""/>
        <dsp:cNvSpPr/>
      </dsp:nvSpPr>
      <dsp:spPr>
        <a:xfrm>
          <a:off x="1431491" y="378202"/>
          <a:ext cx="1647656" cy="164765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Programs &amp; Resources</a:t>
          </a:r>
        </a:p>
      </dsp:txBody>
      <dsp:txXfrm>
        <a:off x="1511923" y="458634"/>
        <a:ext cx="1486792" cy="1486792"/>
      </dsp:txXfrm>
    </dsp:sp>
    <dsp:sp modelId="{BF3C819A-ED23-45A5-98DB-C84A68D5AB5D}">
      <dsp:nvSpPr>
        <dsp:cNvPr id="0" name=""/>
        <dsp:cNvSpPr/>
      </dsp:nvSpPr>
      <dsp:spPr>
        <a:xfrm>
          <a:off x="3217472" y="401352"/>
          <a:ext cx="1647656" cy="164765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Healthy Helper Awards</a:t>
          </a:r>
        </a:p>
      </dsp:txBody>
      <dsp:txXfrm>
        <a:off x="3297904" y="481784"/>
        <a:ext cx="1486792" cy="1486792"/>
      </dsp:txXfrm>
    </dsp:sp>
    <dsp:sp modelId="{10F6FB66-CC4A-4140-ACF6-8ED6FFE00081}">
      <dsp:nvSpPr>
        <dsp:cNvPr id="0" name=""/>
        <dsp:cNvSpPr/>
      </dsp:nvSpPr>
      <dsp:spPr>
        <a:xfrm>
          <a:off x="1443074" y="2175750"/>
          <a:ext cx="1647656" cy="164765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Professional Development and Education</a:t>
          </a:r>
        </a:p>
      </dsp:txBody>
      <dsp:txXfrm>
        <a:off x="1523506" y="2256182"/>
        <a:ext cx="1486792" cy="1486792"/>
      </dsp:txXfrm>
    </dsp:sp>
    <dsp:sp modelId="{157B71CF-814B-43B3-ABB1-89D44332476B}">
      <dsp:nvSpPr>
        <dsp:cNvPr id="0" name=""/>
        <dsp:cNvSpPr/>
      </dsp:nvSpPr>
      <dsp:spPr>
        <a:xfrm>
          <a:off x="3217472" y="2175750"/>
          <a:ext cx="1647656" cy="164765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Community Partner Engagement</a:t>
          </a:r>
        </a:p>
      </dsp:txBody>
      <dsp:txXfrm>
        <a:off x="3297904" y="2256182"/>
        <a:ext cx="1486792" cy="14867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EC27E-E89F-431C-84B0-23263049A407}">
      <dsp:nvSpPr>
        <dsp:cNvPr id="0" name=""/>
        <dsp:cNvSpPr/>
      </dsp:nvSpPr>
      <dsp:spPr>
        <a:xfrm>
          <a:off x="0" y="452592"/>
          <a:ext cx="2720050" cy="163203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Better grades</a:t>
          </a:r>
        </a:p>
      </dsp:txBody>
      <dsp:txXfrm>
        <a:off x="0" y="452592"/>
        <a:ext cx="2720050" cy="1632030"/>
      </dsp:txXfrm>
    </dsp:sp>
    <dsp:sp modelId="{6FB3C03E-FDF6-4456-9AA9-F03EAE403190}">
      <dsp:nvSpPr>
        <dsp:cNvPr id="0" name=""/>
        <dsp:cNvSpPr/>
      </dsp:nvSpPr>
      <dsp:spPr>
        <a:xfrm>
          <a:off x="2992055" y="452592"/>
          <a:ext cx="2720050" cy="163203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More focus, attention &amp; memory</a:t>
          </a:r>
          <a:endParaRPr lang="en-US" sz="2600" kern="1200" dirty="0"/>
        </a:p>
      </dsp:txBody>
      <dsp:txXfrm>
        <a:off x="2992055" y="452592"/>
        <a:ext cx="2720050" cy="1632030"/>
      </dsp:txXfrm>
    </dsp:sp>
    <dsp:sp modelId="{9B8664C0-7620-4DA0-9608-DA0537B556CC}">
      <dsp:nvSpPr>
        <dsp:cNvPr id="0" name=""/>
        <dsp:cNvSpPr/>
      </dsp:nvSpPr>
      <dsp:spPr>
        <a:xfrm>
          <a:off x="5984110" y="452592"/>
          <a:ext cx="2720050" cy="163203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Better attendance</a:t>
          </a:r>
          <a:endParaRPr lang="en-US" sz="2600" kern="1200" dirty="0"/>
        </a:p>
      </dsp:txBody>
      <dsp:txXfrm>
        <a:off x="5984110" y="452592"/>
        <a:ext cx="2720050" cy="1632030"/>
      </dsp:txXfrm>
    </dsp:sp>
    <dsp:sp modelId="{E017555D-65AE-4223-9762-A67CAA6611A7}">
      <dsp:nvSpPr>
        <dsp:cNvPr id="0" name=""/>
        <dsp:cNvSpPr/>
      </dsp:nvSpPr>
      <dsp:spPr>
        <a:xfrm>
          <a:off x="0" y="2356627"/>
          <a:ext cx="2720050" cy="163203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Better behavior</a:t>
          </a:r>
        </a:p>
      </dsp:txBody>
      <dsp:txXfrm>
        <a:off x="0" y="2356627"/>
        <a:ext cx="2720050" cy="1632030"/>
      </dsp:txXfrm>
    </dsp:sp>
    <dsp:sp modelId="{BD60A2DF-B05D-4FC9-BED1-3B5D2196F900}">
      <dsp:nvSpPr>
        <dsp:cNvPr id="0" name=""/>
        <dsp:cNvSpPr/>
      </dsp:nvSpPr>
      <dsp:spPr>
        <a:xfrm>
          <a:off x="2992055" y="2356627"/>
          <a:ext cx="2720050" cy="163203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Reduces risk of obesity and chronic disease</a:t>
          </a:r>
        </a:p>
      </dsp:txBody>
      <dsp:txXfrm>
        <a:off x="2992055" y="2356627"/>
        <a:ext cx="2720050" cy="1632030"/>
      </dsp:txXfrm>
    </dsp:sp>
    <dsp:sp modelId="{3EA2D434-374A-4E87-85F7-3D32A2EE325D}">
      <dsp:nvSpPr>
        <dsp:cNvPr id="0" name=""/>
        <dsp:cNvSpPr/>
      </dsp:nvSpPr>
      <dsp:spPr>
        <a:xfrm>
          <a:off x="5984110" y="2356627"/>
          <a:ext cx="2720050" cy="163203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Hydration linked to improved cognitive function</a:t>
          </a:r>
        </a:p>
      </dsp:txBody>
      <dsp:txXfrm>
        <a:off x="5984110" y="2356627"/>
        <a:ext cx="2720050" cy="16320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605185-FB28-4654-86E7-0AEBEDD5FBF2}">
      <dsp:nvSpPr>
        <dsp:cNvPr id="0" name=""/>
        <dsp:cNvSpPr/>
      </dsp:nvSpPr>
      <dsp:spPr>
        <a:xfrm>
          <a:off x="0" y="464136"/>
          <a:ext cx="2683879" cy="161032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Better behavior</a:t>
          </a:r>
        </a:p>
      </dsp:txBody>
      <dsp:txXfrm>
        <a:off x="0" y="464136"/>
        <a:ext cx="2683879" cy="1610327"/>
      </dsp:txXfrm>
    </dsp:sp>
    <dsp:sp modelId="{5632A35C-191B-4B26-BC86-985C744F6F46}">
      <dsp:nvSpPr>
        <dsp:cNvPr id="0" name=""/>
        <dsp:cNvSpPr/>
      </dsp:nvSpPr>
      <dsp:spPr>
        <a:xfrm>
          <a:off x="2952267" y="464136"/>
          <a:ext cx="2683879" cy="161032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Better concentration &amp; memory</a:t>
          </a:r>
        </a:p>
      </dsp:txBody>
      <dsp:txXfrm>
        <a:off x="2952267" y="464136"/>
        <a:ext cx="2683879" cy="1610327"/>
      </dsp:txXfrm>
    </dsp:sp>
    <dsp:sp modelId="{85055552-9F71-4C2C-A1BD-97C145F341E8}">
      <dsp:nvSpPr>
        <dsp:cNvPr id="0" name=""/>
        <dsp:cNvSpPr/>
      </dsp:nvSpPr>
      <dsp:spPr>
        <a:xfrm>
          <a:off x="5904535" y="464136"/>
          <a:ext cx="2683879" cy="161032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Improved confidence, self-regulation, &amp; motivation</a:t>
          </a:r>
          <a:endParaRPr lang="en-US" sz="2500" kern="1200" dirty="0"/>
        </a:p>
      </dsp:txBody>
      <dsp:txXfrm>
        <a:off x="5904535" y="464136"/>
        <a:ext cx="2683879" cy="1610327"/>
      </dsp:txXfrm>
    </dsp:sp>
    <dsp:sp modelId="{600C4DC9-18E4-47F7-A331-250751668094}">
      <dsp:nvSpPr>
        <dsp:cNvPr id="0" name=""/>
        <dsp:cNvSpPr/>
      </dsp:nvSpPr>
      <dsp:spPr>
        <a:xfrm>
          <a:off x="1476133" y="2342852"/>
          <a:ext cx="2683879" cy="161032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Improved mental health</a:t>
          </a:r>
          <a:endParaRPr lang="en-US" sz="2500" kern="1200" dirty="0"/>
        </a:p>
      </dsp:txBody>
      <dsp:txXfrm>
        <a:off x="1476133" y="2342852"/>
        <a:ext cx="2683879" cy="1610327"/>
      </dsp:txXfrm>
    </dsp:sp>
    <dsp:sp modelId="{69AEA3A4-CDB7-4429-BEF7-307473BB2B59}">
      <dsp:nvSpPr>
        <dsp:cNvPr id="0" name=""/>
        <dsp:cNvSpPr/>
      </dsp:nvSpPr>
      <dsp:spPr>
        <a:xfrm>
          <a:off x="4428401" y="2342852"/>
          <a:ext cx="2683879" cy="161032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Builds and maintains healthy bones and muscles</a:t>
          </a:r>
        </a:p>
      </dsp:txBody>
      <dsp:txXfrm>
        <a:off x="4428401" y="2342852"/>
        <a:ext cx="2683879" cy="161032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F1FF7A-90F1-4026-B0C8-9DC95FD6C873}">
      <dsp:nvSpPr>
        <dsp:cNvPr id="0" name=""/>
        <dsp:cNvSpPr/>
      </dsp:nvSpPr>
      <dsp:spPr>
        <a:xfrm>
          <a:off x="1851818" y="0"/>
          <a:ext cx="4525963" cy="4525963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C4509D-6EC9-4C7A-8C4B-CCC34C4AD7C2}">
      <dsp:nvSpPr>
        <dsp:cNvPr id="0" name=""/>
        <dsp:cNvSpPr/>
      </dsp:nvSpPr>
      <dsp:spPr>
        <a:xfrm>
          <a:off x="2281784" y="429966"/>
          <a:ext cx="1765125" cy="176512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Practice what you preach!</a:t>
          </a:r>
        </a:p>
      </dsp:txBody>
      <dsp:txXfrm>
        <a:off x="2367950" y="516132"/>
        <a:ext cx="1592793" cy="1592793"/>
      </dsp:txXfrm>
    </dsp:sp>
    <dsp:sp modelId="{BC16AF58-001F-442B-970B-2BBF51983D44}">
      <dsp:nvSpPr>
        <dsp:cNvPr id="0" name=""/>
        <dsp:cNvSpPr/>
      </dsp:nvSpPr>
      <dsp:spPr>
        <a:xfrm>
          <a:off x="4182689" y="429966"/>
          <a:ext cx="1765125" cy="176512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Re-vamp meetings</a:t>
          </a:r>
        </a:p>
      </dsp:txBody>
      <dsp:txXfrm>
        <a:off x="4268855" y="516132"/>
        <a:ext cx="1592793" cy="1592793"/>
      </dsp:txXfrm>
    </dsp:sp>
    <dsp:sp modelId="{1DC3046F-0933-4A17-9379-DEB71EE5BE29}">
      <dsp:nvSpPr>
        <dsp:cNvPr id="0" name=""/>
        <dsp:cNvSpPr/>
      </dsp:nvSpPr>
      <dsp:spPr>
        <a:xfrm>
          <a:off x="2281784" y="2330870"/>
          <a:ext cx="1765125" cy="176512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Move more</a:t>
          </a:r>
        </a:p>
      </dsp:txBody>
      <dsp:txXfrm>
        <a:off x="2367950" y="2417036"/>
        <a:ext cx="1592793" cy="1592793"/>
      </dsp:txXfrm>
    </dsp:sp>
    <dsp:sp modelId="{19FCA2FF-4C71-4BE7-9F91-9F3C914EE74E}">
      <dsp:nvSpPr>
        <dsp:cNvPr id="0" name=""/>
        <dsp:cNvSpPr/>
      </dsp:nvSpPr>
      <dsp:spPr>
        <a:xfrm>
          <a:off x="4182689" y="2330870"/>
          <a:ext cx="1765125" cy="176512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De-stress</a:t>
          </a:r>
        </a:p>
      </dsp:txBody>
      <dsp:txXfrm>
        <a:off x="4268855" y="2417036"/>
        <a:ext cx="1592793" cy="15927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CD3171-70CF-9E43-8C50-935D514A88E3}" type="datetimeFigureOut">
              <a:rPr lang="en-US" smtClean="0"/>
              <a:pPr/>
              <a:t>9/16/2019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665687-514D-244E-8B34-CE4269FD8CF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DD2EA6-EFEC-E948-81E0-7C8FB0F3A8E6}" type="datetimeFigureOut">
              <a:rPr lang="en-US" smtClean="0"/>
              <a:pPr/>
              <a:t>9/16/2019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54DC86-531A-0A4A-8DDD-58FB7E3D8D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804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Have everyone pair up and share with their neighbor OR do fitness trail activity card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4DC86-531A-0A4A-8DDD-58FB7E3D8D7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8844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JF</a:t>
            </a:r>
          </a:p>
          <a:p>
            <a:endParaRPr lang="en-US" dirty="0"/>
          </a:p>
          <a:p>
            <a:r>
              <a:rPr lang="en-US" dirty="0"/>
              <a:t>https://www.healthiergeneration.org/_asset/6jsshc/16-0018_ClssrmPAHandout.pdf</a:t>
            </a:r>
          </a:p>
          <a:p>
            <a:r>
              <a:rPr lang="en-US" dirty="0"/>
              <a:t>https://www.healthiergeneration.org/_asset/590hh0/10-1819_SecondaryClassroomPA.pdf</a:t>
            </a:r>
          </a:p>
          <a:p>
            <a:r>
              <a:rPr lang="en-US" dirty="0"/>
              <a:t>https://www.healthiergeneration.org/_asset/p1nfy5/16-0016_PhysActivBrks.pdf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7D5EB-0AFC-4241-B2DB-1DC4044C732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5980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7D5EB-0AFC-4241-B2DB-1DC4044C732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2519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JF</a:t>
            </a:r>
          </a:p>
          <a:p>
            <a:endParaRPr lang="en-US" dirty="0"/>
          </a:p>
          <a:p>
            <a:r>
              <a:rPr lang="en-US" dirty="0"/>
              <a:t>https://www.healthiergeneration.org/_asset/6jsshc/16-0018_ClssrmPAHandout.pdf</a:t>
            </a:r>
          </a:p>
          <a:p>
            <a:r>
              <a:rPr lang="en-US" dirty="0"/>
              <a:t>https://www.healthiergeneration.org/_asset/590hh0/10-1819_SecondaryClassroomPA.pdf</a:t>
            </a:r>
          </a:p>
          <a:p>
            <a:r>
              <a:rPr lang="en-US" dirty="0"/>
              <a:t>https://www.healthiergeneration.org/_asset/p1nfy5/16-0016_PhysActivBrks.pdf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7D5EB-0AFC-4241-B2DB-1DC4044C732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849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-largest source of added sugar in our diet</a:t>
            </a:r>
          </a:p>
          <a:p>
            <a:pPr marL="171450" indent="-171450">
              <a:buFontTx/>
              <a:buChar char="-"/>
            </a:pPr>
            <a:r>
              <a:rPr lang="en-US" dirty="0"/>
              <a:t>Empty calories with no nutritional value</a:t>
            </a:r>
          </a:p>
          <a:p>
            <a:pPr marL="171450" indent="-171450">
              <a:buFontTx/>
              <a:buChar char="-"/>
            </a:pPr>
            <a:r>
              <a:rPr lang="en-US" dirty="0"/>
              <a:t>Easily modifiable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-From public health perspective – key strategy for reducing prevalence of obesity in the population – stop weight gain in first place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4DC86-531A-0A4A-8DDD-58FB7E3D8D7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5856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Rosinger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A, Herrick K,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Gahche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J, Park S. Sugar-sweetened beverage consumption among U.S. youth, 2011–2014.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NCHS Data Brief.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No 271. Hyattsville, MD: National Center for Health Statistics. 2017.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5758D-A7BC-1F48-886E-B6822843742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608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5758D-A7BC-1F48-886E-B6822843742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6478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Soda commonly thought of as main sugar-sweetened beverage</a:t>
            </a:r>
          </a:p>
          <a:p>
            <a:pPr lvl="1"/>
            <a:r>
              <a:rPr lang="en-US" sz="2400" dirty="0"/>
              <a:t>Many people are not aware of how much sugar hides in their drinks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14B21-E0DA-4A90-859B-E643E6AE5C19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4467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-same effect on the body regardless of the type of sugar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4DC86-531A-0A4A-8DDD-58FB7E3D8D75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0151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-Pass out bottles have already and have people review how much sugar is in each item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4DC86-531A-0A4A-8DDD-58FB7E3D8D75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9679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Water should be made available to students at all times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4DC86-531A-0A4A-8DDD-58FB7E3D8D75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400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>
                <a:latin typeface="Times" charset="0"/>
              </a:rPr>
              <a:t>Our vision in community health is for all children to graduate high school on time - healthy and thriving. A vision we can all stand behind.</a:t>
            </a: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1BA61F-8C63-024C-98A2-EFB61A05A30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89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89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Alliance website – pull resources from here for one-pager for everyone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4DC86-531A-0A4A-8DDD-58FB7E3D8D75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871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fontAlgn="ctr" hangingPunct="1">
              <a:spcBef>
                <a:spcPct val="0"/>
              </a:spcBef>
            </a:pPr>
            <a:r>
              <a:rPr lang="en-US" altLang="en-US" i="1" dirty="0"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38560375" indent="-38095238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60463" indent="-23177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25600" indent="-23177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90738" indent="-23177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47938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3005138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62338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919538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42766BA0-D381-4017-AE4B-5000A6B34534}" type="slidenum">
              <a:rPr lang="en-US" altLang="en-US" sz="1200" smtClean="0"/>
              <a:pPr/>
              <a:t>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741780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>
                <a:latin typeface="Times" charset="0"/>
              </a:rPr>
              <a:t>WE WORK WITH DOZENS OF COMMUNITY PARTNERS, AND THESE ARE A FEW</a:t>
            </a: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7192B5B-3B9A-A14B-9238-79E1B6F7DD84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40% of daily calories coming from added sugars and solid fats</a:t>
            </a:r>
          </a:p>
          <a:p>
            <a:r>
              <a:rPr lang="en-US" dirty="0"/>
              <a:t>Fruit intake has increased from 2003 to 2010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4DC86-531A-0A4A-8DDD-58FB7E3D8D7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501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-Solicit feedback on what sites are already doing:</a:t>
            </a:r>
          </a:p>
          <a:p>
            <a:r>
              <a:rPr lang="en-US" dirty="0"/>
              <a:t>	- Nutrition: do you serve snacks/meals; following nutrition guidelines; creating healthy eating policy; do staff encourage eating of healthy foods and/or eat meals with youth</a:t>
            </a:r>
          </a:p>
          <a:p>
            <a:r>
              <a:rPr lang="en-US" dirty="0"/>
              <a:t>	- Physical activity: do you have space for physical activity; how much are you doing; do staff engage in physical activity with youth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4DC86-531A-0A4A-8DDD-58FB7E3D8D7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8587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https://www.healthiergeneration.org/sites/default/files/documents/20180918/e4ef1c49/HSP%20Healthy%20Celebration%20Guide.pdf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4DC86-531A-0A4A-8DDD-58FB7E3D8D7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1621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7D5EB-0AFC-4241-B2DB-1DC4044C732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11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BN</a:t>
            </a:r>
          </a:p>
          <a:p>
            <a:endParaRPr lang="en-US" dirty="0"/>
          </a:p>
          <a:p>
            <a:r>
              <a:rPr lang="en-US" dirty="0"/>
              <a:t>https://www.healthiergeneration.org/_asset/6jsshc/16-0018_ClssrmPAHandout.pdf</a:t>
            </a:r>
          </a:p>
          <a:p>
            <a:r>
              <a:rPr lang="en-US" dirty="0"/>
              <a:t>https://www.healthiergeneration.org/_asset/590hh0/10-1819_SecondaryClassroomPA.pdf</a:t>
            </a:r>
          </a:p>
          <a:p>
            <a:r>
              <a:rPr lang="en-US" dirty="0"/>
              <a:t>https://www.healthiergeneration.org/_asset/p1nfy5/16-0016_PhysActivBrks.pdf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7D5EB-0AFC-4241-B2DB-1DC4044C732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206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80335"/>
            <a:ext cx="8229600" cy="937304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rgbClr val="33309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3166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D3226C8-8364-C147-9369-5186991453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7675" y="479425"/>
            <a:ext cx="8242300" cy="5648325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016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1B0194D4-91E1-42E1-BC3D-BF3AE48A6A59}" type="datetimeFigureOut">
              <a:rPr lang="en-US" smtClean="0"/>
              <a:pPr/>
              <a:t>9/16/2019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55917" y="6356351"/>
            <a:ext cx="2133600" cy="366183"/>
          </a:xfrm>
          <a:prstGeom prst="rect">
            <a:avLst/>
          </a:prstGeom>
        </p:spPr>
        <p:txBody>
          <a:bodyPr/>
          <a:lstStyle/>
          <a:p>
            <a:fld id="{AB8151D8-E908-4CF8-8EAA-21837BCC0F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518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656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135984"/>
            <a:ext cx="8229600" cy="7554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 title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3190147"/>
            <a:ext cx="8229600" cy="8668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3485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8184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8" r:id="rId2"/>
    <p:sldLayoutId id="2147483669" r:id="rId3"/>
    <p:sldLayoutId id="2147483670" r:id="rId4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333092"/>
          </a:solidFill>
          <a:latin typeface="Corbel"/>
          <a:ea typeface="+mj-ea"/>
          <a:cs typeface="Corbe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5656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localhost/WIP/Lynn%20PPT/beverage-pie-01.png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WIP/Lynn%20PPT/2424.png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40F058DA-07C5-49BD-AEDB-0AFF2C112F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4412209"/>
            <a:ext cx="8229600" cy="109324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Kristi Burry MPH,CHES,CPH</a:t>
            </a:r>
          </a:p>
          <a:p>
            <a:r>
              <a:rPr lang="en-US" i="1" dirty="0"/>
              <a:t>Manager, Health and Prevention, </a:t>
            </a:r>
            <a:r>
              <a:rPr lang="en-US" dirty="0"/>
              <a:t>Community Health Division</a:t>
            </a:r>
          </a:p>
          <a:p>
            <a:r>
              <a:rPr lang="en-US" dirty="0"/>
              <a:t>September 20, 2019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9995AFE-9D2E-422E-B822-78EA50E23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Encouraging Healthy Habits in After-School</a:t>
            </a:r>
          </a:p>
        </p:txBody>
      </p:sp>
    </p:spTree>
    <p:extLst>
      <p:ext uri="{BB962C8B-B14F-4D97-AF65-F5344CB8AC3E}">
        <p14:creationId xmlns:p14="http://schemas.microsoft.com/office/powerpoint/2010/main" val="38046200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8A8B67-8C4D-4DD1-BAB2-1A03F27A8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</a:t>
            </a:r>
            <a:br>
              <a:rPr lang="en-US" dirty="0"/>
            </a:br>
            <a:r>
              <a:rPr lang="en-US" dirty="0"/>
              <a:t>Healthy Eating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C8D0FE6-00B8-4D23-AFE2-77247360E0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9316115"/>
              </p:ext>
            </p:extLst>
          </p:nvPr>
        </p:nvGraphicFramePr>
        <p:xfrm>
          <a:off x="104172" y="1924840"/>
          <a:ext cx="8704161" cy="444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80365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93BA53-DA63-455A-B865-F33806C2E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Activity Guidelines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7F1F92-2153-47D9-BC27-3F9C13D16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23354"/>
            <a:ext cx="8229600" cy="4525963"/>
          </a:xfrm>
        </p:spPr>
        <p:txBody>
          <a:bodyPr/>
          <a:lstStyle/>
          <a:p>
            <a:r>
              <a:rPr lang="en-US" dirty="0"/>
              <a:t>Youth</a:t>
            </a:r>
          </a:p>
          <a:p>
            <a:pPr lvl="1"/>
            <a:r>
              <a:rPr lang="en-US" dirty="0"/>
              <a:t>60+ minutes/day aerobic activity</a:t>
            </a:r>
          </a:p>
          <a:p>
            <a:pPr lvl="1"/>
            <a:r>
              <a:rPr lang="en-US" dirty="0"/>
              <a:t>3 days/week of bone/muscle strengthening activity</a:t>
            </a:r>
          </a:p>
          <a:p>
            <a:r>
              <a:rPr lang="en-US" dirty="0"/>
              <a:t>Adults</a:t>
            </a:r>
          </a:p>
          <a:p>
            <a:pPr lvl="1"/>
            <a:r>
              <a:rPr lang="en-US" dirty="0"/>
              <a:t>Minimum 150 minutes/week</a:t>
            </a:r>
          </a:p>
          <a:p>
            <a:pPr lvl="1"/>
            <a:r>
              <a:rPr lang="en-US" dirty="0"/>
              <a:t>2 days/week of muscle strengthening activity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4AC4C4-C0C5-4051-A4E0-7373631A7381}"/>
              </a:ext>
            </a:extLst>
          </p:cNvPr>
          <p:cNvSpPr txBox="1"/>
          <p:nvPr/>
        </p:nvSpPr>
        <p:spPr>
          <a:xfrm>
            <a:off x="92597" y="6111433"/>
            <a:ext cx="6643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Source: Centers for Disease Control and Prevention</a:t>
            </a:r>
          </a:p>
        </p:txBody>
      </p:sp>
    </p:spTree>
    <p:extLst>
      <p:ext uri="{BB962C8B-B14F-4D97-AF65-F5344CB8AC3E}">
        <p14:creationId xmlns:p14="http://schemas.microsoft.com/office/powerpoint/2010/main" val="1928582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81128D-9E5B-49A8-B82D-C1704AB55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</a:t>
            </a:r>
            <a:br>
              <a:rPr lang="en-US" dirty="0"/>
            </a:br>
            <a:r>
              <a:rPr lang="en-US" dirty="0"/>
              <a:t>Physical Activity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604EAC7-46AC-4999-A588-EE66ED866E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0229653"/>
              </p:ext>
            </p:extLst>
          </p:nvPr>
        </p:nvGraphicFramePr>
        <p:xfrm>
          <a:off x="266218" y="1828799"/>
          <a:ext cx="8588415" cy="4417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82351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B12FF07-AF38-4B65-AF78-0992D284CB2F}"/>
              </a:ext>
            </a:extLst>
          </p:cNvPr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 </a:t>
            </a:r>
            <a:br>
              <a:rPr lang="en-US" dirty="0"/>
            </a:b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CEA07C-F494-4928-8471-E5B7F30A1BAE}"/>
              </a:ext>
            </a:extLst>
          </p:cNvPr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 </a:t>
            </a:r>
            <a:br>
              <a:rPr lang="en-US" dirty="0"/>
            </a:b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FC42F0D-F8BB-48CE-ACFF-C456108C5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69" y="1877557"/>
            <a:ext cx="8229600" cy="937304"/>
          </a:xfrm>
        </p:spPr>
        <p:txBody>
          <a:bodyPr/>
          <a:lstStyle/>
          <a:p>
            <a:r>
              <a:rPr lang="en-US" dirty="0"/>
              <a:t>How are you supporting student’s health?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9F4A7B0-5845-4C5D-A617-67E43173F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542" y="4043139"/>
            <a:ext cx="2971800" cy="1910375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8F50C6-18E1-492C-89C2-28A799892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659" y="3995713"/>
            <a:ext cx="2971799" cy="1985895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3166160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B35613-D2EC-4BE6-A684-AAB8BF559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Strategies to Support Healthy Students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1A560-65AA-43F6-89C9-61518EC2C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99190"/>
            <a:ext cx="8229600" cy="3926974"/>
          </a:xfrm>
        </p:spPr>
        <p:txBody>
          <a:bodyPr/>
          <a:lstStyle/>
          <a:p>
            <a:r>
              <a:rPr lang="en-US" dirty="0"/>
              <a:t>Healthy Rewards &amp; Celebrations</a:t>
            </a:r>
          </a:p>
          <a:p>
            <a:r>
              <a:rPr lang="en-US" dirty="0"/>
              <a:t>Brain Breaks </a:t>
            </a:r>
          </a:p>
          <a:p>
            <a:r>
              <a:rPr lang="en-US" dirty="0"/>
              <a:t>Healthy Beverages</a:t>
            </a:r>
          </a:p>
          <a:p>
            <a:r>
              <a:rPr lang="en-US" dirty="0"/>
              <a:t>Staff Wellness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491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548DA7E-3D6A-41CC-9C2A-B10A0F85B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Healthy Rewards &amp; Celebrations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B8E51F-34BB-46AA-974E-E2658A632C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28" t="16414" r="10000" b="14950"/>
          <a:stretch/>
        </p:blipFill>
        <p:spPr>
          <a:xfrm>
            <a:off x="332772" y="1884622"/>
            <a:ext cx="8478456" cy="40029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1672DF-9885-4E9D-BF5C-BF458A23166F}"/>
              </a:ext>
            </a:extLst>
          </p:cNvPr>
          <p:cNvSpPr txBox="1"/>
          <p:nvPr/>
        </p:nvSpPr>
        <p:spPr>
          <a:xfrm>
            <a:off x="457200" y="5995686"/>
            <a:ext cx="8478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Source: Alliance for a Healthier Generation – Celebrations That Support Child Health</a:t>
            </a:r>
          </a:p>
        </p:txBody>
      </p:sp>
    </p:spTree>
    <p:extLst>
      <p:ext uri="{BB962C8B-B14F-4D97-AF65-F5344CB8AC3E}">
        <p14:creationId xmlns:p14="http://schemas.microsoft.com/office/powerpoint/2010/main" val="592688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60990"/>
            <a:ext cx="7772400" cy="457200"/>
          </a:xfrm>
        </p:spPr>
        <p:txBody>
          <a:bodyPr/>
          <a:lstStyle/>
          <a:p>
            <a:r>
              <a:rPr lang="en-US" dirty="0"/>
              <a:t>Brain Breaks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512158"/>
            <a:ext cx="7848600" cy="3028950"/>
          </a:xfrm>
        </p:spPr>
        <p:txBody>
          <a:bodyPr/>
          <a:lstStyle/>
          <a:p>
            <a:pPr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Short bursts of activity that provide a mental break</a:t>
            </a:r>
          </a:p>
          <a:p>
            <a:pPr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Help students maintain focus and concentration</a:t>
            </a:r>
          </a:p>
          <a:p>
            <a:pPr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When to incorporate brain breaks:</a:t>
            </a:r>
          </a:p>
          <a:p>
            <a:pPr marL="1042988" lvl="2" indent="-342900">
              <a:buFont typeface="Wingdings" panose="05000000000000000000" pitchFamily="2" charset="2"/>
              <a:buChar char="Ø"/>
            </a:pPr>
            <a:r>
              <a:rPr lang="en-US" sz="2000" dirty="0"/>
              <a:t>Getting the attention of a group of students</a:t>
            </a:r>
          </a:p>
          <a:p>
            <a:pPr marL="1042988" lvl="2" indent="-342900">
              <a:buFont typeface="Wingdings" panose="05000000000000000000" pitchFamily="2" charset="2"/>
              <a:buChar char="Ø"/>
            </a:pPr>
            <a:r>
              <a:rPr lang="en-US" sz="2000" dirty="0"/>
              <a:t>Transitioning from one activity to the next</a:t>
            </a:r>
          </a:p>
          <a:p>
            <a:pPr marL="1042988" lvl="2" indent="-342900">
              <a:buFont typeface="Wingdings" panose="05000000000000000000" pitchFamily="2" charset="2"/>
              <a:buChar char="Ø"/>
            </a:pPr>
            <a:r>
              <a:rPr lang="en-US" sz="2000" dirty="0"/>
              <a:t>Breaking up longer periods of time spent on one activity</a:t>
            </a:r>
          </a:p>
          <a:p>
            <a:pPr marL="1042988" lvl="2" indent="-342900">
              <a:buFont typeface="Wingdings" panose="05000000000000000000" pitchFamily="2" charset="2"/>
              <a:buChar char="Ø"/>
            </a:pPr>
            <a:r>
              <a:rPr lang="en-US" sz="2000" dirty="0"/>
              <a:t>Beginning or end of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301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26695"/>
            <a:ext cx="7772400" cy="457200"/>
          </a:xfrm>
        </p:spPr>
        <p:txBody>
          <a:bodyPr/>
          <a:lstStyle/>
          <a:p>
            <a:r>
              <a:rPr lang="en-US" dirty="0"/>
              <a:t>Brain Breaks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48CAC1-CD4E-417E-A6B4-07B22638FF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942" y="1447222"/>
            <a:ext cx="3785606" cy="4899018"/>
          </a:xfrm>
          <a:prstGeom prst="rect">
            <a:avLst/>
          </a:prstGeom>
        </p:spPr>
      </p:pic>
      <p:pic>
        <p:nvPicPr>
          <p:cNvPr id="5" name="Picture 4" descr="child PA.jpg">
            <a:extLst>
              <a:ext uri="{FF2B5EF4-FFF2-40B4-BE49-F238E27FC236}">
                <a16:creationId xmlns:a16="http://schemas.microsoft.com/office/drawing/2014/main" id="{D7B923EC-0443-4482-813B-73409E951C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05" y="2040481"/>
            <a:ext cx="3303654" cy="349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2550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093" y="545671"/>
            <a:ext cx="7772400" cy="457200"/>
          </a:xfrm>
        </p:spPr>
        <p:txBody>
          <a:bodyPr/>
          <a:lstStyle/>
          <a:p>
            <a:r>
              <a:rPr lang="en-US" dirty="0"/>
              <a:t>Kid Yoga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0001A9-0E4C-439A-B936-8CFF83E98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802" y="1447156"/>
            <a:ext cx="6332396" cy="474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67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7C8BDE-76B6-4153-9847-F720B1310E14}"/>
              </a:ext>
            </a:extLst>
          </p:cNvPr>
          <p:cNvSpPr/>
          <p:nvPr/>
        </p:nvSpPr>
        <p:spPr>
          <a:xfrm>
            <a:off x="330782" y="979117"/>
            <a:ext cx="3429000" cy="53399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6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– Ten jumping jacks </a:t>
            </a:r>
          </a:p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6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 – Jump an imaginary rope nine times </a:t>
            </a:r>
          </a:p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6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 – Eight mountain climbers (four each leg) </a:t>
            </a:r>
          </a:p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6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 – Seven seconds of fast feet </a:t>
            </a:r>
          </a:p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6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 – Standing or jumping high knees (three on each leg) </a:t>
            </a:r>
          </a:p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6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– Five calf raises </a:t>
            </a:r>
          </a:p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6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– Four butt kicks (two on each leg)</a:t>
            </a:r>
          </a:p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6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– Hop on one foot three times</a:t>
            </a:r>
          </a:p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6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– Spin around in a circle twice </a:t>
            </a:r>
          </a:p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6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– Complete one modified burpee (walk down, walk feet back, come back up, jump) </a:t>
            </a:r>
          </a:p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6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ACE – Everyone runs to the wall, touches it, and returns to their seat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7BE356-40D1-4839-B459-E88758AF0D53}"/>
              </a:ext>
            </a:extLst>
          </p:cNvPr>
          <p:cNvSpPr/>
          <p:nvPr/>
        </p:nvSpPr>
        <p:spPr>
          <a:xfrm>
            <a:off x="5535066" y="3232123"/>
            <a:ext cx="2494318" cy="2534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450"/>
              </a:spcAft>
              <a:buFont typeface="+mj-lt"/>
              <a:buAutoNum type="arabicPeriod"/>
            </a:pPr>
            <a:r>
              <a:rPr lang="en-US" sz="16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Only use cards One through Ten and the Ace card. </a:t>
            </a:r>
          </a:p>
          <a:p>
            <a:pPr marL="342900" indent="-342900">
              <a:lnSpc>
                <a:spcPct val="107000"/>
              </a:lnSpc>
              <a:spcAft>
                <a:spcPts val="450"/>
              </a:spcAft>
              <a:buFont typeface="+mj-lt"/>
              <a:buAutoNum type="arabicPeriod"/>
            </a:pPr>
            <a:endParaRPr lang="en-US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450"/>
              </a:spcAft>
              <a:buFont typeface="+mj-lt"/>
              <a:buAutoNum type="arabicPeriod"/>
            </a:pPr>
            <a:r>
              <a:rPr lang="en-US" sz="16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Each student selects a card.</a:t>
            </a:r>
          </a:p>
          <a:p>
            <a:pPr marL="342900" indent="-342900">
              <a:lnSpc>
                <a:spcPct val="107000"/>
              </a:lnSpc>
              <a:spcAft>
                <a:spcPts val="450"/>
              </a:spcAft>
              <a:buFont typeface="+mj-lt"/>
              <a:buAutoNum type="arabicPeriod"/>
            </a:pPr>
            <a:endParaRPr lang="en-US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450"/>
              </a:spcAft>
              <a:buFont typeface="+mj-lt"/>
              <a:buAutoNum type="arabicPeriod"/>
            </a:pPr>
            <a:r>
              <a:rPr lang="en-US" sz="16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Each card is linked with a physical activity.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D1DE1B4-9E9F-48F1-A977-FECD57967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4427" y="764804"/>
            <a:ext cx="518957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300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Deck of Cards</a:t>
            </a:r>
          </a:p>
        </p:txBody>
      </p:sp>
      <p:pic>
        <p:nvPicPr>
          <p:cNvPr id="5" name="Picture 2" descr="Image result for deck of cards">
            <a:extLst>
              <a:ext uri="{FF2B5EF4-FFF2-40B4-BE49-F238E27FC236}">
                <a16:creationId xmlns:a16="http://schemas.microsoft.com/office/drawing/2014/main" id="{CB8FBAA5-51D8-4BD1-8A11-2B9CDED36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272" y="1615835"/>
            <a:ext cx="1193882" cy="119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498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E10CA7-21CD-47D2-8166-032BC2145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2B35BD4-F7D7-4AC0-8490-9EC96948FE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3770562"/>
              </p:ext>
            </p:extLst>
          </p:nvPr>
        </p:nvGraphicFramePr>
        <p:xfrm>
          <a:off x="266699" y="1343025"/>
          <a:ext cx="8639175" cy="4117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13587FB7-1862-409C-A6CB-896C993B2435}"/>
              </a:ext>
            </a:extLst>
          </p:cNvPr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 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6328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956" y="615119"/>
            <a:ext cx="7772400" cy="457200"/>
          </a:xfrm>
        </p:spPr>
        <p:txBody>
          <a:bodyPr/>
          <a:lstStyle/>
          <a:p>
            <a:r>
              <a:rPr lang="en-US" dirty="0"/>
              <a:t>Fitness Dice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1768E1-4458-4DC1-9FD8-F9DC634F0B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3" y="2815106"/>
            <a:ext cx="2255520" cy="2255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462B84-45C6-4828-96D3-C5B34AC065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533" y="2001187"/>
            <a:ext cx="2698932" cy="17992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780115-2610-430D-A981-96BC7C9783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586" y="2085975"/>
            <a:ext cx="2667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0864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7C6824-684E-40E5-AF31-FAB24116D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Healthy Beverages – Sugar Show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55BEA-E762-46DB-A729-D44A025A4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132" y="1965278"/>
            <a:ext cx="8229600" cy="4248614"/>
          </a:xfrm>
        </p:spPr>
        <p:txBody>
          <a:bodyPr/>
          <a:lstStyle/>
          <a:p>
            <a:r>
              <a:rPr lang="en-US" dirty="0"/>
              <a:t>Health education program created by Pediatric Fellow</a:t>
            </a:r>
          </a:p>
          <a:p>
            <a:pPr lvl="1"/>
            <a:r>
              <a:rPr lang="en-US" dirty="0"/>
              <a:t>Simple message</a:t>
            </a:r>
          </a:p>
          <a:p>
            <a:pPr lvl="1"/>
            <a:r>
              <a:rPr lang="en-US" dirty="0"/>
              <a:t>Strong visuals</a:t>
            </a:r>
          </a:p>
          <a:p>
            <a:pPr lvl="1"/>
            <a:endParaRPr lang="en-US" dirty="0"/>
          </a:p>
          <a:p>
            <a:pPr marL="342900" lvl="1" indent="-342900">
              <a:buFont typeface="Arial"/>
              <a:buChar char="•"/>
            </a:pPr>
            <a:r>
              <a:rPr lang="en-US" sz="3200" dirty="0"/>
              <a:t>Goal: decrease sugar-sweetened beverage (SSB) consumption</a:t>
            </a:r>
          </a:p>
        </p:txBody>
      </p:sp>
    </p:spTree>
    <p:extLst>
      <p:ext uri="{BB962C8B-B14F-4D97-AF65-F5344CB8AC3E}">
        <p14:creationId xmlns:p14="http://schemas.microsoft.com/office/powerpoint/2010/main" val="39399154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F53763-5982-40C7-AF95-958DB67BF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focus on SSBs?</a:t>
            </a:r>
          </a:p>
        </p:txBody>
      </p:sp>
      <p:pic>
        <p:nvPicPr>
          <p:cNvPr id="5" name="beverage-pie-01.png" descr="/WIP/Lynn PPT/beverage-pie-01.png">
            <a:extLst>
              <a:ext uri="{FF2B5EF4-FFF2-40B4-BE49-F238E27FC236}">
                <a16:creationId xmlns:a16="http://schemas.microsoft.com/office/drawing/2014/main" id="{9FB4D868-4940-4302-934F-F0A1EE3528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81" y="1240218"/>
            <a:ext cx="7987250" cy="49390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D6506BE-327F-49FC-8DB0-7D61BB793382}"/>
              </a:ext>
            </a:extLst>
          </p:cNvPr>
          <p:cNvSpPr/>
          <p:nvPr/>
        </p:nvSpPr>
        <p:spPr>
          <a:xfrm>
            <a:off x="0" y="6493070"/>
            <a:ext cx="3300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i="1" dirty="0">
                <a:solidFill>
                  <a:srgbClr val="FFFFFF"/>
                </a:solidFill>
                <a:latin typeface="Roboto"/>
              </a:rPr>
              <a:t>Source: NHANES 2009-2010.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427827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607A80-1FCE-4B4B-9369-51E5A1A74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31" y="164026"/>
            <a:ext cx="8715737" cy="62587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C5FE28-C605-4E1F-8228-382D9AD4F27A}"/>
              </a:ext>
            </a:extLst>
          </p:cNvPr>
          <p:cNvSpPr txBox="1"/>
          <p:nvPr/>
        </p:nvSpPr>
        <p:spPr>
          <a:xfrm>
            <a:off x="358815" y="6551271"/>
            <a:ext cx="6539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Source: Why Sugar is Not So Sweet</a:t>
            </a:r>
          </a:p>
        </p:txBody>
      </p:sp>
    </p:spTree>
    <p:extLst>
      <p:ext uri="{BB962C8B-B14F-4D97-AF65-F5344CB8AC3E}">
        <p14:creationId xmlns:p14="http://schemas.microsoft.com/office/powerpoint/2010/main" val="7168819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AB2D1-2374-CE45-A5A5-9010A264B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26" y="399403"/>
            <a:ext cx="8149148" cy="639785"/>
          </a:xfrm>
        </p:spPr>
        <p:txBody>
          <a:bodyPr/>
          <a:lstStyle/>
          <a:p>
            <a:pPr algn="ctr"/>
            <a:r>
              <a:rPr lang="en-US" dirty="0"/>
              <a:t>Daily SSB Consumption among 2-19 y/o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7CDDE6-4031-1545-8912-1EB1924D6AEA}"/>
              </a:ext>
            </a:extLst>
          </p:cNvPr>
          <p:cNvSpPr txBox="1"/>
          <p:nvPr/>
        </p:nvSpPr>
        <p:spPr>
          <a:xfrm>
            <a:off x="0" y="6154528"/>
            <a:ext cx="584262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/>
              <a:t>Source: NHANES, National Health and Nutrition Examination Survey 2011-2014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6ABC051-C347-A144-AFB1-33ACAA1974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2660" y="1783389"/>
            <a:ext cx="6778680" cy="4371139"/>
          </a:xfr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B0828E3-0CBA-C84D-B04B-4882C7298DA9}"/>
              </a:ext>
            </a:extLst>
          </p:cNvPr>
          <p:cNvSpPr txBox="1"/>
          <p:nvPr/>
        </p:nvSpPr>
        <p:spPr>
          <a:xfrm>
            <a:off x="6088957" y="2175153"/>
            <a:ext cx="106920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>
                <a:solidFill>
                  <a:srgbClr val="002060"/>
                </a:solidFill>
              </a:rPr>
              <a:t>BOYS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998826-CBD2-0D41-B362-CD1F7A669561}"/>
              </a:ext>
            </a:extLst>
          </p:cNvPr>
          <p:cNvSpPr txBox="1"/>
          <p:nvPr/>
        </p:nvSpPr>
        <p:spPr>
          <a:xfrm>
            <a:off x="6088956" y="2541485"/>
            <a:ext cx="111761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GIRLS</a:t>
            </a:r>
          </a:p>
        </p:txBody>
      </p:sp>
    </p:spTree>
    <p:extLst>
      <p:ext uri="{BB962C8B-B14F-4D97-AF65-F5344CB8AC3E}">
        <p14:creationId xmlns:p14="http://schemas.microsoft.com/office/powerpoint/2010/main" val="13783744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03F0D-8E98-ED41-AD96-4AD775238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84" y="445721"/>
            <a:ext cx="8042798" cy="1050398"/>
          </a:xfrm>
        </p:spPr>
        <p:txBody>
          <a:bodyPr/>
          <a:lstStyle/>
          <a:p>
            <a:r>
              <a:rPr lang="en-US" sz="3600" dirty="0"/>
              <a:t>SSB Consumption increases from early childhood through adolescence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EE3A5-6240-DC43-965E-6AF771F60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895" y="2404475"/>
            <a:ext cx="9132425" cy="3146611"/>
          </a:xfrm>
        </p:spPr>
        <p:txBody>
          <a:bodyPr numCol="2"/>
          <a:lstStyle/>
          <a:p>
            <a:r>
              <a:rPr lang="en-US" sz="2100" dirty="0"/>
              <a:t>4.4% of 2-5 year-olds drink </a:t>
            </a:r>
            <a:r>
              <a:rPr lang="en-US" sz="2100" u="sng" dirty="0"/>
              <a:t>&gt;</a:t>
            </a:r>
            <a:r>
              <a:rPr lang="en-US" sz="2100" dirty="0"/>
              <a:t>2 SSB/day</a:t>
            </a:r>
          </a:p>
          <a:p>
            <a:pPr marL="0" indent="0">
              <a:buNone/>
            </a:pPr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pPr marL="0" indent="0">
              <a:buNone/>
            </a:pPr>
            <a:endParaRPr lang="en-US" sz="2100" dirty="0"/>
          </a:p>
          <a:p>
            <a:r>
              <a:rPr lang="en-US" sz="2100" dirty="0"/>
              <a:t>20-30% of 12-17 year-olds drink </a:t>
            </a:r>
            <a:r>
              <a:rPr lang="en-US" sz="2100" u="sng" dirty="0"/>
              <a:t>&gt;</a:t>
            </a:r>
            <a:r>
              <a:rPr lang="en-US" sz="2100" dirty="0"/>
              <a:t>2 SSB/day</a:t>
            </a:r>
          </a:p>
          <a:p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03908B-08E8-7447-9BB4-26277B92F72E}"/>
              </a:ext>
            </a:extLst>
          </p:cNvPr>
          <p:cNvSpPr txBox="1"/>
          <p:nvPr/>
        </p:nvSpPr>
        <p:spPr>
          <a:xfrm>
            <a:off x="0" y="5919604"/>
            <a:ext cx="8130340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Rosinger</a:t>
            </a:r>
            <a:r>
              <a:rPr lang="en-US" sz="1050" dirty="0"/>
              <a:t> A et al. Sugar-sweetened beverage consumption among U.S. youth, 2011–2014.  </a:t>
            </a:r>
          </a:p>
          <a:p>
            <a:r>
              <a:rPr lang="en-US" sz="1050" i="1" dirty="0"/>
              <a:t>NCHS Data Brief.</a:t>
            </a:r>
            <a:r>
              <a:rPr lang="en-US" sz="1050" dirty="0"/>
              <a:t> No 271. Hyattsville, MD: National Center for Health Statistics. 2017</a:t>
            </a:r>
          </a:p>
          <a:p>
            <a:endParaRPr lang="en-US" sz="135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A33C24-FA79-A345-BDC9-9B85B8389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32" y="3429283"/>
            <a:ext cx="2346511" cy="23631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AD8B97-2BCB-5140-B71B-A1ED86339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8108" y="3484763"/>
            <a:ext cx="3610830" cy="230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7739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B970F-818D-2348-8839-20D9934D5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Disparities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13AF8-ED8C-4E4B-85B1-B1F6D9B90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516" y="1721989"/>
            <a:ext cx="5225719" cy="3588920"/>
          </a:xfrm>
        </p:spPr>
        <p:txBody>
          <a:bodyPr>
            <a:normAutofit/>
          </a:bodyPr>
          <a:lstStyle/>
          <a:p>
            <a:r>
              <a:rPr lang="en-US" sz="2250" dirty="0"/>
              <a:t>Low-income communities and people of color</a:t>
            </a:r>
          </a:p>
          <a:p>
            <a:r>
              <a:rPr lang="en-US" sz="2250" dirty="0"/>
              <a:t>Disproportionate 1) exposure to and 2) consumption of SSB</a:t>
            </a:r>
          </a:p>
          <a:p>
            <a:r>
              <a:rPr lang="en-US" sz="2250" dirty="0"/>
              <a:t>Driven by</a:t>
            </a:r>
          </a:p>
          <a:p>
            <a:pPr lvl="1"/>
            <a:r>
              <a:rPr lang="en-US" sz="2100" dirty="0"/>
              <a:t>financial disparities</a:t>
            </a:r>
          </a:p>
          <a:p>
            <a:pPr lvl="1"/>
            <a:r>
              <a:rPr lang="en-US" sz="2100" dirty="0"/>
              <a:t>targeted advertising</a:t>
            </a:r>
          </a:p>
          <a:p>
            <a:r>
              <a:rPr lang="en-US" sz="2250" dirty="0"/>
              <a:t>Contributes to poorer health outcomes in these groups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434D4F-C3C1-1F4D-9D10-1216500371D1}"/>
              </a:ext>
            </a:extLst>
          </p:cNvPr>
          <p:cNvSpPr txBox="1"/>
          <p:nvPr/>
        </p:nvSpPr>
        <p:spPr>
          <a:xfrm>
            <a:off x="97972" y="5645604"/>
            <a:ext cx="827777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/>
              <a:t>Source: Rudd Report (2015) University of Connecticut, Drexel University, University of Texas Health Science Center</a:t>
            </a:r>
          </a:p>
          <a:p>
            <a:endParaRPr lang="en-US" sz="135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716E2B-EAF3-B543-ACBB-1EC43D9B1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0304" y="1721988"/>
            <a:ext cx="3183317" cy="357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6337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7E7EF-FAC0-C046-92CC-11A4FCAFD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much is too much?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A2B1E72-C336-3144-92B8-E973B30696D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72442" y="2086361"/>
          <a:ext cx="8629726" cy="325339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22537">
                  <a:extLst>
                    <a:ext uri="{9D8B030D-6E8A-4147-A177-3AD203B41FA5}">
                      <a16:colId xmlns:a16="http://schemas.microsoft.com/office/drawing/2014/main" val="2132708129"/>
                    </a:ext>
                  </a:extLst>
                </a:gridCol>
                <a:gridCol w="6807189">
                  <a:extLst>
                    <a:ext uri="{9D8B030D-6E8A-4147-A177-3AD203B41FA5}">
                      <a16:colId xmlns:a16="http://schemas.microsoft.com/office/drawing/2014/main" val="1219864444"/>
                    </a:ext>
                  </a:extLst>
                </a:gridCol>
              </a:tblGrid>
              <a:tr h="585796"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100" dirty="0"/>
                        <a:t>Organization</a:t>
                      </a:r>
                      <a:endParaRPr lang="en-US" sz="2100" dirty="0"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100" dirty="0"/>
                        <a:t>Daily maximum added sugar recommendation</a:t>
                      </a:r>
                      <a:endParaRPr lang="en-US" sz="2100" dirty="0"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525785383"/>
                  </a:ext>
                </a:extLst>
              </a:tr>
              <a:tr h="714674"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100" dirty="0"/>
                        <a:t>USDA</a:t>
                      </a:r>
                      <a:endParaRPr lang="en-US" sz="2100" b="1" dirty="0"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/>
                        <a:t>&lt;10% of caloric intake = 48g/45g</a:t>
                      </a:r>
                      <a:endParaRPr lang="en-US" sz="21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130631561"/>
                  </a:ext>
                </a:extLst>
              </a:tr>
              <a:tr h="1091863"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100" dirty="0"/>
                        <a:t>AHA</a:t>
                      </a:r>
                      <a:endParaRPr lang="en-US" sz="2100" b="1" dirty="0"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100" b="1" dirty="0">
                          <a:solidFill>
                            <a:srgbClr val="FF0000"/>
                          </a:solidFill>
                        </a:rPr>
                        <a:t>W and C: 100 calories = 24 grams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/>
                        <a:t>M: 150 calories = 36 grams</a:t>
                      </a:r>
                      <a:endParaRPr lang="en-US" sz="21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600970561"/>
                  </a:ext>
                </a:extLst>
              </a:tr>
              <a:tr h="850350"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100" dirty="0"/>
                        <a:t>WHO</a:t>
                      </a:r>
                      <a:endParaRPr lang="en-US" sz="2100" b="1" dirty="0"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/>
                        <a:t>&lt;10% of caloric intake 48/45g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/>
                        <a:t>&lt;5% reduce “non-communicable diseases” 24/22g</a:t>
                      </a:r>
                      <a:endParaRPr lang="en-US" sz="21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6070821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43577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6567DE-D85F-F047-925B-93D2941E6993}"/>
              </a:ext>
            </a:extLst>
          </p:cNvPr>
          <p:cNvSpPr/>
          <p:nvPr/>
        </p:nvSpPr>
        <p:spPr>
          <a:xfrm>
            <a:off x="3437905" y="857250"/>
            <a:ext cx="5706095" cy="51435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4DDFC0-2FC6-354B-9699-DF73823B3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937" y="321470"/>
            <a:ext cx="8986533" cy="1237423"/>
          </a:xfrm>
        </p:spPr>
        <p:txBody>
          <a:bodyPr/>
          <a:lstStyle/>
          <a:p>
            <a:r>
              <a:rPr lang="en-US" dirty="0"/>
              <a:t>Maximum</a:t>
            </a:r>
            <a:br>
              <a:rPr lang="en-US" dirty="0"/>
            </a:br>
            <a:r>
              <a:rPr lang="en-US" dirty="0"/>
              <a:t>Daily Recommended</a:t>
            </a:r>
            <a:br>
              <a:rPr lang="en-US" dirty="0"/>
            </a:br>
            <a:r>
              <a:rPr lang="en-US" dirty="0"/>
              <a:t>Added Sugar</a:t>
            </a:r>
            <a:br>
              <a:rPr lang="en-US" dirty="0"/>
            </a:br>
            <a:endParaRPr lang="en-US" dirty="0"/>
          </a:p>
        </p:txBody>
      </p:sp>
      <p:pic>
        <p:nvPicPr>
          <p:cNvPr id="4" name="2424.png" descr="/WIP/Lynn PPT/2424.png">
            <a:extLst>
              <a:ext uri="{FF2B5EF4-FFF2-40B4-BE49-F238E27FC236}">
                <a16:creationId xmlns:a16="http://schemas.microsoft.com/office/drawing/2014/main" id="{8B1CC7A1-62F8-224C-B2D8-D2CC1527E6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452" y="1651491"/>
            <a:ext cx="5383096" cy="538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2213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2918" y="580924"/>
            <a:ext cx="7053542" cy="1050398"/>
          </a:xfrm>
        </p:spPr>
        <p:txBody>
          <a:bodyPr>
            <a:noAutofit/>
          </a:bodyPr>
          <a:lstStyle/>
          <a:p>
            <a:r>
              <a:rPr lang="en-US" sz="3000" spc="-60" dirty="0"/>
              <a:t>More than 24 grams of added sugars hide in single servings of:</a:t>
            </a:r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7889" y="3437147"/>
            <a:ext cx="2337054" cy="1276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8397" y="2124104"/>
            <a:ext cx="2344902" cy="125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09688" y="2170383"/>
            <a:ext cx="2546654" cy="142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6607" y="4801306"/>
            <a:ext cx="2328336" cy="1199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09689" y="3692447"/>
            <a:ext cx="2517860" cy="1108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6975587" y="2046820"/>
            <a:ext cx="206973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b="1" dirty="0"/>
              <a:t>Flavored Waters</a:t>
            </a:r>
            <a:endParaRPr lang="en-US" sz="2100" dirty="0"/>
          </a:p>
        </p:txBody>
      </p:sp>
      <p:sp>
        <p:nvSpPr>
          <p:cNvPr id="11" name="Rectangle 10"/>
          <p:cNvSpPr/>
          <p:nvPr/>
        </p:nvSpPr>
        <p:spPr>
          <a:xfrm>
            <a:off x="2721827" y="2057242"/>
            <a:ext cx="89159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b="1" dirty="0"/>
              <a:t>Sodas</a:t>
            </a:r>
            <a:endParaRPr lang="en-US" sz="2100" dirty="0"/>
          </a:p>
        </p:txBody>
      </p:sp>
      <p:sp>
        <p:nvSpPr>
          <p:cNvPr id="12" name="Rectangle 11"/>
          <p:cNvSpPr/>
          <p:nvPr/>
        </p:nvSpPr>
        <p:spPr>
          <a:xfrm>
            <a:off x="2681282" y="3375242"/>
            <a:ext cx="122956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b="1" dirty="0"/>
              <a:t>Iced Teas</a:t>
            </a:r>
            <a:endParaRPr lang="en-US" sz="2100" dirty="0"/>
          </a:p>
        </p:txBody>
      </p:sp>
      <p:sp>
        <p:nvSpPr>
          <p:cNvPr id="13" name="Rectangle 12"/>
          <p:cNvSpPr/>
          <p:nvPr/>
        </p:nvSpPr>
        <p:spPr>
          <a:xfrm>
            <a:off x="6975587" y="3530871"/>
            <a:ext cx="25185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b="1" dirty="0"/>
              <a:t>Sports/</a:t>
            </a:r>
          </a:p>
          <a:p>
            <a:r>
              <a:rPr lang="en-US" sz="2100" b="1" dirty="0"/>
              <a:t>Energy Drinks</a:t>
            </a:r>
            <a:endParaRPr lang="en-US" sz="2100" dirty="0"/>
          </a:p>
        </p:txBody>
      </p:sp>
      <p:sp>
        <p:nvSpPr>
          <p:cNvPr id="14" name="Rectangle 13"/>
          <p:cNvSpPr/>
          <p:nvPr/>
        </p:nvSpPr>
        <p:spPr>
          <a:xfrm>
            <a:off x="2777370" y="4714015"/>
            <a:ext cx="144738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100" b="1" dirty="0"/>
              <a:t>Fruit Juice/</a:t>
            </a:r>
          </a:p>
          <a:p>
            <a:pPr algn="r"/>
            <a:r>
              <a:rPr lang="en-US" sz="2100" b="1" dirty="0"/>
              <a:t>Lemonade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956341" y="4801306"/>
            <a:ext cx="143981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b="1" dirty="0"/>
              <a:t>Smoothies</a:t>
            </a:r>
            <a:endParaRPr lang="en-US" sz="21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DF408A-2CEF-FB43-89B1-5560756DCA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9689" y="4874719"/>
            <a:ext cx="2517860" cy="11282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704926-1E4B-1F4D-BB48-24D0756617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9688" y="4804408"/>
            <a:ext cx="943362" cy="119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200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159CB9-F9E7-44D4-932F-D12FEB713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20287"/>
            <a:ext cx="8229600" cy="937304"/>
          </a:xfrm>
        </p:spPr>
        <p:txBody>
          <a:bodyPr/>
          <a:lstStyle/>
          <a:p>
            <a:r>
              <a:rPr lang="en-US" dirty="0"/>
              <a:t>Why is health important to YOU?</a:t>
            </a:r>
          </a:p>
        </p:txBody>
      </p:sp>
    </p:spTree>
    <p:extLst>
      <p:ext uri="{BB962C8B-B14F-4D97-AF65-F5344CB8AC3E}">
        <p14:creationId xmlns:p14="http://schemas.microsoft.com/office/powerpoint/2010/main" val="31130927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E5DA2-4666-EF42-897E-642C01688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Hidden Sugar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DF9D4-5618-0249-A61C-5332833DBB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8123" y="1645302"/>
            <a:ext cx="7916466" cy="3146611"/>
          </a:xfrm>
        </p:spPr>
        <p:txBody>
          <a:bodyPr numCol="2">
            <a:normAutofit/>
          </a:bodyPr>
          <a:lstStyle/>
          <a:p>
            <a:r>
              <a:rPr lang="en-US" sz="2100" dirty="0"/>
              <a:t>brown sugar</a:t>
            </a:r>
          </a:p>
          <a:p>
            <a:r>
              <a:rPr lang="en-US" sz="2100" dirty="0"/>
              <a:t>corn sweetener</a:t>
            </a:r>
          </a:p>
          <a:p>
            <a:r>
              <a:rPr lang="en-US" sz="2100" dirty="0"/>
              <a:t>corn syrup</a:t>
            </a:r>
          </a:p>
          <a:p>
            <a:r>
              <a:rPr lang="en-US" sz="2100" dirty="0"/>
              <a:t>dextrose</a:t>
            </a:r>
          </a:p>
          <a:p>
            <a:r>
              <a:rPr lang="en-US" sz="2100" dirty="0"/>
              <a:t>fructose</a:t>
            </a:r>
          </a:p>
          <a:p>
            <a:r>
              <a:rPr lang="en-US" sz="2100" dirty="0"/>
              <a:t>glucose</a:t>
            </a:r>
          </a:p>
          <a:p>
            <a:r>
              <a:rPr lang="en-US" sz="2100" dirty="0"/>
              <a:t>high-fructose corn syrup</a:t>
            </a:r>
          </a:p>
          <a:p>
            <a:r>
              <a:rPr lang="en-US" sz="2100" dirty="0"/>
              <a:t>honey</a:t>
            </a:r>
          </a:p>
          <a:p>
            <a:r>
              <a:rPr lang="en-US" sz="2100" dirty="0"/>
              <a:t>lactose</a:t>
            </a:r>
          </a:p>
          <a:p>
            <a:r>
              <a:rPr lang="en-US" sz="2100" dirty="0"/>
              <a:t>malt syrup</a:t>
            </a:r>
          </a:p>
          <a:p>
            <a:r>
              <a:rPr lang="en-US" sz="2100" dirty="0"/>
              <a:t>maltose</a:t>
            </a:r>
          </a:p>
          <a:p>
            <a:r>
              <a:rPr lang="en-US" sz="2100" dirty="0"/>
              <a:t>molasses</a:t>
            </a:r>
          </a:p>
          <a:p>
            <a:r>
              <a:rPr lang="en-US" sz="2100" dirty="0"/>
              <a:t>raw sugar</a:t>
            </a:r>
          </a:p>
          <a:p>
            <a:r>
              <a:rPr lang="en-US" sz="2100" dirty="0"/>
              <a:t>sucrose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011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30C2F-BF99-1A46-81A8-E49162840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1) Find the grams of sugar</a:t>
            </a:r>
          </a:p>
        </p:txBody>
      </p:sp>
      <p:pic>
        <p:nvPicPr>
          <p:cNvPr id="7" name="pasted-image.png">
            <a:extLst>
              <a:ext uri="{FF2B5EF4-FFF2-40B4-BE49-F238E27FC236}">
                <a16:creationId xmlns:a16="http://schemas.microsoft.com/office/drawing/2014/main" id="{877B2D2A-A78D-1446-A91F-ACA6F3EF6668}"/>
              </a:ext>
            </a:extLst>
          </p:cNvPr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82356" y="1868328"/>
            <a:ext cx="7370943" cy="385244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9C47974-A0EB-E647-8DF9-C5B045D37DD3}"/>
              </a:ext>
            </a:extLst>
          </p:cNvPr>
          <p:cNvSpPr/>
          <p:nvPr/>
        </p:nvSpPr>
        <p:spPr>
          <a:xfrm>
            <a:off x="2317529" y="3053599"/>
            <a:ext cx="1700991" cy="1018910"/>
          </a:xfrm>
          <a:prstGeom prst="ellipse">
            <a:avLst/>
          </a:prstGeom>
          <a:noFill/>
          <a:ln w="82550" cmpd="sng">
            <a:solidFill>
              <a:srgbClr val="FFFF00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1350" b="1" dirty="0">
              <a:ln w="57150" cmpd="sng">
                <a:solidFill>
                  <a:schemeClr val="tx1"/>
                </a:solidFill>
              </a:ln>
              <a:solidFill>
                <a:schemeClr val="tx2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75EFC7-D855-4F4F-B815-987B91F9EF59}"/>
              </a:ext>
            </a:extLst>
          </p:cNvPr>
          <p:cNvSpPr txBox="1"/>
          <p:nvPr/>
        </p:nvSpPr>
        <p:spPr>
          <a:xfrm>
            <a:off x="490124" y="5708251"/>
            <a:ext cx="4389728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50" b="1" dirty="0">
                <a:solidFill>
                  <a:srgbClr val="333092"/>
                </a:solidFill>
              </a:rPr>
              <a:t>65 grams of sugar! </a:t>
            </a:r>
          </a:p>
          <a:p>
            <a:endParaRPr lang="en-US" sz="4050" dirty="0">
              <a:solidFill>
                <a:srgbClr val="FFFF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DEB8DB-9374-4552-B23B-43C329388F9A}"/>
              </a:ext>
            </a:extLst>
          </p:cNvPr>
          <p:cNvSpPr/>
          <p:nvPr/>
        </p:nvSpPr>
        <p:spPr>
          <a:xfrm>
            <a:off x="5724196" y="5655967"/>
            <a:ext cx="1996059" cy="7155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4050" b="1" dirty="0">
                <a:solidFill>
                  <a:srgbClr val="333092"/>
                </a:solidFill>
              </a:rPr>
              <a:t>3 DAYS!</a:t>
            </a:r>
            <a:endParaRPr lang="en-US" sz="4050" dirty="0">
              <a:solidFill>
                <a:srgbClr val="333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19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9DEFC-3A2C-1E43-8DC5-64A45F888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2)Find the Serving Size</a:t>
            </a:r>
          </a:p>
        </p:txBody>
      </p:sp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35D70533-1AFB-AE47-92FA-013EE6870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0157" y="1283255"/>
            <a:ext cx="3546108" cy="509441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DD48779-0968-3A4F-A463-1D903D52B419}"/>
              </a:ext>
            </a:extLst>
          </p:cNvPr>
          <p:cNvSpPr/>
          <p:nvPr/>
        </p:nvSpPr>
        <p:spPr>
          <a:xfrm>
            <a:off x="3756315" y="4054591"/>
            <a:ext cx="815685" cy="758653"/>
          </a:xfrm>
          <a:prstGeom prst="ellipse">
            <a:avLst/>
          </a:prstGeom>
          <a:noFill/>
          <a:ln w="82550" cmpd="sng">
            <a:solidFill>
              <a:srgbClr val="FFFF00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1350" b="1" dirty="0">
              <a:ln w="57150" cmpd="sng">
                <a:solidFill>
                  <a:schemeClr val="tx1"/>
                </a:solidFill>
              </a:ln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704FFC0-A0C6-49E9-B59C-30B61D46625A}"/>
              </a:ext>
            </a:extLst>
          </p:cNvPr>
          <p:cNvCxnSpPr>
            <a:cxnSpLocks/>
          </p:cNvCxnSpPr>
          <p:nvPr/>
        </p:nvCxnSpPr>
        <p:spPr>
          <a:xfrm flipV="1">
            <a:off x="3493663" y="2328779"/>
            <a:ext cx="1340987" cy="629566"/>
          </a:xfrm>
          <a:prstGeom prst="straightConnector1">
            <a:avLst/>
          </a:prstGeom>
          <a:ln w="1365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772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4F063D1-72A2-4516-8CE5-66FCA606F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60348"/>
            <a:ext cx="8229600" cy="937304"/>
          </a:xfrm>
        </p:spPr>
        <p:txBody>
          <a:bodyPr/>
          <a:lstStyle/>
          <a:p>
            <a:r>
              <a:rPr lang="en-US" dirty="0"/>
              <a:t>Sugar Show Label Review</a:t>
            </a:r>
          </a:p>
        </p:txBody>
      </p:sp>
    </p:spTree>
    <p:extLst>
      <p:ext uri="{BB962C8B-B14F-4D97-AF65-F5344CB8AC3E}">
        <p14:creationId xmlns:p14="http://schemas.microsoft.com/office/powerpoint/2010/main" val="24103504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240D9E-FF06-48F1-A4C1-D7D34577F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1024" y="353013"/>
            <a:ext cx="8958805" cy="937304"/>
          </a:xfrm>
        </p:spPr>
        <p:txBody>
          <a:bodyPr/>
          <a:lstStyle/>
          <a:p>
            <a:r>
              <a:rPr lang="en-US" dirty="0"/>
              <a:t>Water Best Beverage Choice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A3B27C-BB4A-42DF-AC13-DC132029A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51702"/>
            <a:ext cx="8229600" cy="4525963"/>
          </a:xfrm>
        </p:spPr>
        <p:txBody>
          <a:bodyPr/>
          <a:lstStyle/>
          <a:p>
            <a:r>
              <a:rPr lang="en-US" dirty="0"/>
              <a:t>Make water available during entire program</a:t>
            </a:r>
          </a:p>
          <a:p>
            <a:r>
              <a:rPr lang="en-US" dirty="0"/>
              <a:t>Promote drinking water by:</a:t>
            </a:r>
          </a:p>
          <a:p>
            <a:pPr lvl="1"/>
            <a:r>
              <a:rPr lang="en-US" dirty="0"/>
              <a:t>Using fruit-infused pitchers</a:t>
            </a:r>
          </a:p>
          <a:p>
            <a:pPr lvl="1"/>
            <a:r>
              <a:rPr lang="en-US" dirty="0"/>
              <a:t>Having students decorate re-usable cups</a:t>
            </a:r>
          </a:p>
          <a:p>
            <a:pPr lvl="1"/>
            <a:r>
              <a:rPr lang="en-US" dirty="0"/>
              <a:t>Serving herbal tea during winter</a:t>
            </a:r>
          </a:p>
          <a:p>
            <a:pPr lvl="1"/>
            <a:r>
              <a:rPr lang="en-US" dirty="0"/>
              <a:t>Experiment with different ice cubes – shape and flavors!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5533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1E5B59-0BDC-48FC-91CB-B7824A0D5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Staff Wellness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58984108-4DB7-4C50-8966-94A48DC0F3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2626945"/>
              </p:ext>
            </p:extLst>
          </p:nvPr>
        </p:nvGraphicFramePr>
        <p:xfrm>
          <a:off x="457200" y="1602834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543425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4D9A50-FD6D-4F33-9DC2-5AE43C07A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Planning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48B236-C785-4D52-84BC-CCD7B0D6A3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30" r="2307"/>
          <a:stretch/>
        </p:blipFill>
        <p:spPr>
          <a:xfrm>
            <a:off x="242570" y="1516283"/>
            <a:ext cx="8658860" cy="486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93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123E41-4E70-46B9-9A02-5A279B2B4AB2}"/>
              </a:ext>
            </a:extLst>
          </p:cNvPr>
          <p:cNvSpPr txBox="1"/>
          <p:nvPr/>
        </p:nvSpPr>
        <p:spPr>
          <a:xfrm>
            <a:off x="1088020" y="4551745"/>
            <a:ext cx="6967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Kristi Burry, MPH, CHES, CPH</a:t>
            </a:r>
          </a:p>
          <a:p>
            <a:pPr algn="ctr"/>
            <a:r>
              <a:rPr lang="en-US" sz="2400" dirty="0"/>
              <a:t>Manager, Health and Prevention, Community Health</a:t>
            </a:r>
          </a:p>
          <a:p>
            <a:pPr algn="ctr"/>
            <a:r>
              <a:rPr lang="en-US" sz="2400" dirty="0"/>
              <a:t>UPMC Children’s Hospital of Pittsburgh</a:t>
            </a:r>
          </a:p>
          <a:p>
            <a:pPr algn="ctr"/>
            <a:r>
              <a:rPr lang="en-US" sz="2400" dirty="0"/>
              <a:t>Kristi.burry@upmc.edu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5969B6DA-3A35-44CF-9C14-16FD05168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34" y="597699"/>
            <a:ext cx="6933536" cy="3849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3332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3"/>
          <p:cNvSpPr>
            <a:spLocks noGrp="1"/>
          </p:cNvSpPr>
          <p:nvPr>
            <p:ph idx="1"/>
          </p:nvPr>
        </p:nvSpPr>
        <p:spPr>
          <a:xfrm>
            <a:off x="3318532" y="2332936"/>
            <a:ext cx="5308081" cy="1142999"/>
          </a:xfrm>
        </p:spPr>
        <p:txBody>
          <a:bodyPr/>
          <a:lstStyle/>
          <a:p>
            <a:pPr>
              <a:buNone/>
            </a:pPr>
            <a:r>
              <a:rPr lang="en-US" sz="2000" b="0" i="1" dirty="0">
                <a:cs typeface="Avenir Book" pitchFamily="-89" charset="0"/>
              </a:rPr>
              <a:t>We envision all children growing into</a:t>
            </a:r>
          </a:p>
          <a:p>
            <a:pPr>
              <a:buNone/>
            </a:pPr>
            <a:r>
              <a:rPr lang="en-US" sz="2000" b="0" i="1" dirty="0">
                <a:cs typeface="Avenir Book" pitchFamily="-89" charset="0"/>
              </a:rPr>
              <a:t>healthy and thriving adults.</a:t>
            </a:r>
          </a:p>
          <a:p>
            <a:pPr lvl="1">
              <a:buFontTx/>
              <a:buNone/>
            </a:pPr>
            <a:endParaRPr lang="en-US" sz="2000" b="1" dirty="0">
              <a:latin typeface="Avenir Book" pitchFamily="-89" charset="0"/>
              <a:ea typeface="Avenir Book" pitchFamily="-89" charset="0"/>
              <a:cs typeface="Avenir Book" pitchFamily="-89" charset="0"/>
            </a:endParaRPr>
          </a:p>
          <a:p>
            <a:pPr lvl="1">
              <a:buFontTx/>
              <a:buNone/>
            </a:pPr>
            <a:endParaRPr lang="en-US" sz="1600" b="1" dirty="0"/>
          </a:p>
          <a:p>
            <a:pPr lvl="1">
              <a:buFont typeface="Arial" pitchFamily="-89" charset="0"/>
              <a:buChar char="•"/>
            </a:pPr>
            <a:endParaRPr lang="en-US" sz="800" b="1" dirty="0"/>
          </a:p>
          <a:p>
            <a:pPr lvl="1">
              <a:buFont typeface="Arial" pitchFamily="-89" charset="0"/>
              <a:buChar char="•"/>
            </a:pPr>
            <a:endParaRPr lang="en-US" sz="1600" b="1" dirty="0"/>
          </a:p>
          <a:p>
            <a:endParaRPr lang="en-US" sz="2000" b="0" dirty="0"/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419100" y="3950708"/>
            <a:ext cx="8305800" cy="3733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venir Book" pitchFamily="-89" charset="0"/>
              </a:rPr>
              <a:t>Mission: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venir Book" pitchFamily="-89" charset="0"/>
              </a:rPr>
              <a:t>Work together with hospital, other healthcare, and community partners to improve health outcomes, reduce health disparities, and elevate quality of life for children and families in the communities we serve.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venir Book" pitchFamily="-89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venir Book" pitchFamily="-89" charset="0"/>
              </a:rPr>
              <a:t>Core efforts guided by Community Health Needs Assessment.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-89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pitchFamily="-89" charset="0"/>
              <a:ea typeface="Avenir Book" pitchFamily="-89" charset="0"/>
              <a:cs typeface="Avenir Book" pitchFamily="-89" charset="0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-89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EE63AF33-C1B9-483A-94AA-4A5797420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59" y="480335"/>
            <a:ext cx="9065941" cy="937304"/>
          </a:xfrm>
        </p:spPr>
        <p:txBody>
          <a:bodyPr/>
          <a:lstStyle/>
          <a:p>
            <a:r>
              <a:rPr lang="en-US" dirty="0"/>
              <a:t>Children’s Hospital Community Health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B1FDBA-E118-4BC1-8E9D-30AEECF11D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1600"/>
          <a:stretch/>
        </p:blipFill>
        <p:spPr>
          <a:xfrm>
            <a:off x="618562" y="1857753"/>
            <a:ext cx="2487384" cy="209336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D1F50A-F1E1-4C88-9C87-311EA4C2A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Healthy Out-of-School Time (HOST)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DC624E7E-FBE3-4CA7-AC7F-2F7FA7B04A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2159858"/>
            <a:ext cx="4202936" cy="35757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A02950-38C1-41EA-892D-496FF98ADF1C}"/>
              </a:ext>
            </a:extLst>
          </p:cNvPr>
          <p:cNvSpPr txBox="1"/>
          <p:nvPr/>
        </p:nvSpPr>
        <p:spPr>
          <a:xfrm>
            <a:off x="259266" y="2159858"/>
            <a:ext cx="431273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Partnership between Alliance for a Healthier Generation, Children’s Hospital, and United Way’s APOST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Providers evidence-based framework, tools, and resources to support creation of healthy environments for youth in 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CHP and APOST provide one-on-one technical assistance to all sites participating in HOST</a:t>
            </a:r>
          </a:p>
        </p:txBody>
      </p:sp>
    </p:spTree>
    <p:extLst>
      <p:ext uri="{BB962C8B-B14F-4D97-AF65-F5344CB8AC3E}">
        <p14:creationId xmlns:p14="http://schemas.microsoft.com/office/powerpoint/2010/main" val="1881755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8363D4E1-6018-4387-BEF1-A38E4EAE54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2190700"/>
              </p:ext>
            </p:extLst>
          </p:nvPr>
        </p:nvGraphicFramePr>
        <p:xfrm>
          <a:off x="1504708" y="2016011"/>
          <a:ext cx="6308203" cy="42247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9699" name="TextBox 2"/>
          <p:cNvSpPr txBox="1">
            <a:spLocks noChangeArrowheads="1"/>
          </p:cNvSpPr>
          <p:nvPr/>
        </p:nvSpPr>
        <p:spPr bwMode="auto">
          <a:xfrm>
            <a:off x="255662" y="617230"/>
            <a:ext cx="863267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EA18"/>
              </a:buClr>
              <a:buSzPct val="90000"/>
              <a:buFont typeface="Wingdings" panose="05000000000000000000" pitchFamily="2" charset="2"/>
              <a:defRPr sz="3000" b="1">
                <a:solidFill>
                  <a:srgbClr val="43189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folHlink"/>
              </a:buClr>
              <a:buChar char="–"/>
              <a:defRPr sz="2600">
                <a:solidFill>
                  <a:srgbClr val="43189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Char char="•"/>
              <a:defRPr sz="2200">
                <a:solidFill>
                  <a:srgbClr val="43189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rgbClr val="43189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43189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3189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3189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3189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3189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dirty="0">
                <a:solidFill>
                  <a:srgbClr val="33309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Benefit of Becoming HOST Site</a:t>
            </a:r>
            <a:endParaRPr lang="en-US" altLang="en-US" sz="2400" dirty="0">
              <a:solidFill>
                <a:srgbClr val="2D2D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966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61365" y="457202"/>
            <a:ext cx="1209871" cy="1066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3201" y="1064683"/>
            <a:ext cx="1511300" cy="916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2660" y="4798155"/>
            <a:ext cx="2495624" cy="135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35717" y="5474204"/>
            <a:ext cx="2178843" cy="722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0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1000" y="1981200"/>
            <a:ext cx="134438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1" name="Picture 11" descr="Z:\VO Logos &amp; Mission\newlogohor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54000" y="2359424"/>
            <a:ext cx="2157413" cy="712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2" name="Picture 19" descr="Screen Shot 2017-10-29 at 8.39.34 AM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374609" y="4419602"/>
            <a:ext cx="1715293" cy="742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4" name="Picture 18" descr="PPC logo to share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54450" y="4408836"/>
            <a:ext cx="1701800" cy="764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5" name="Picture 1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408235" y="1066801"/>
            <a:ext cx="1363333" cy="121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418831" y="2337838"/>
            <a:ext cx="1663700" cy="696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192588" y="708783"/>
            <a:ext cx="781288" cy="1323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572000" y="2796049"/>
            <a:ext cx="1357191" cy="98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F12DF48C-E24A-4F9F-8E89-B368929862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6" y="509967"/>
            <a:ext cx="1169760" cy="116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21934"/>
            <a:ext cx="2504342" cy="100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669A25-308F-4D17-9A3E-A675ADBBF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3184"/>
            <a:ext cx="8229600" cy="937304"/>
          </a:xfrm>
        </p:spPr>
        <p:txBody>
          <a:bodyPr/>
          <a:lstStyle/>
          <a:p>
            <a:r>
              <a:rPr lang="en-US" dirty="0"/>
              <a:t>Why Important to Support Health in OST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F51EEC-6E4C-4B2B-97A5-C7CFA723F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3374" y="2000250"/>
            <a:ext cx="4886325" cy="4316414"/>
          </a:xfrm>
        </p:spPr>
        <p:txBody>
          <a:bodyPr/>
          <a:lstStyle/>
          <a:p>
            <a:pPr>
              <a:buClr>
                <a:srgbClr val="FF6600"/>
              </a:buClr>
              <a:buSzPct val="80000"/>
              <a:buFont typeface="Wingdings" pitchFamily="2" charset="2"/>
              <a:buChar char="§"/>
            </a:pPr>
            <a:r>
              <a:rPr lang="en-US" sz="2000" dirty="0"/>
              <a:t>&gt;10.2 million kids participate in OST programs every year</a:t>
            </a:r>
          </a:p>
          <a:p>
            <a:pPr>
              <a:buClr>
                <a:srgbClr val="FF6600"/>
              </a:buClr>
              <a:buSzPct val="80000"/>
              <a:buFont typeface="Wingdings" pitchFamily="2" charset="2"/>
              <a:buChar char="§"/>
            </a:pPr>
            <a:r>
              <a:rPr lang="en-US" sz="2000" dirty="0"/>
              <a:t>More flexible environment</a:t>
            </a:r>
          </a:p>
          <a:p>
            <a:pPr>
              <a:buClr>
                <a:srgbClr val="FF6600"/>
              </a:buClr>
              <a:buSzPct val="80000"/>
              <a:buFont typeface="Wingdings" pitchFamily="2" charset="2"/>
              <a:buChar char="§"/>
            </a:pPr>
            <a:r>
              <a:rPr lang="en-US" sz="2000" dirty="0">
                <a:cs typeface="Arial Black"/>
              </a:rPr>
              <a:t>Research shows a strong link between </a:t>
            </a:r>
            <a:r>
              <a:rPr lang="en-US" sz="2000" dirty="0">
                <a:cs typeface="Arial"/>
              </a:rPr>
              <a:t>a young person’s practice of healthy habits, including a good diet and regular physical activity, and an improvement in their overall life outcomes.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008E0B-9515-4D87-BAD7-CE42CF1DC0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98"/>
          <a:stretch/>
        </p:blipFill>
        <p:spPr>
          <a:xfrm flipH="1">
            <a:off x="381000" y="2333625"/>
            <a:ext cx="3368734" cy="314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410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94BD1B-9C3C-44FE-9374-322CEFB8B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642" y="1584824"/>
            <a:ext cx="4701655" cy="4353385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97D82349-8FA7-464D-9569-304871FEE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478" y="368490"/>
            <a:ext cx="8550322" cy="1049149"/>
          </a:xfrm>
        </p:spPr>
        <p:txBody>
          <a:bodyPr/>
          <a:lstStyle/>
          <a:p>
            <a:r>
              <a:rPr lang="en-US" dirty="0"/>
              <a:t>Healthy Eating Guidelines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227E62-0ABF-42DA-B650-DC9F048901EF}"/>
              </a:ext>
            </a:extLst>
          </p:cNvPr>
          <p:cNvSpPr txBox="1"/>
          <p:nvPr/>
        </p:nvSpPr>
        <p:spPr>
          <a:xfrm>
            <a:off x="219919" y="6105394"/>
            <a:ext cx="5521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Source: ChooseMyPlate.gov</a:t>
            </a:r>
          </a:p>
        </p:txBody>
      </p:sp>
    </p:spTree>
    <p:extLst>
      <p:ext uri="{BB962C8B-B14F-4D97-AF65-F5344CB8AC3E}">
        <p14:creationId xmlns:p14="http://schemas.microsoft.com/office/powerpoint/2010/main" val="952016870"/>
      </p:ext>
    </p:extLst>
  </p:cSld>
  <p:clrMapOvr>
    <a:masterClrMapping/>
  </p:clrMapOvr>
</p:sld>
</file>

<file path=ppt/theme/theme1.xml><?xml version="1.0" encoding="utf-8"?>
<a:theme xmlns:a="http://schemas.openxmlformats.org/drawingml/2006/main" name="Inside Pa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odule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ver Pa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xel">
      <a:majorFont>
        <a:latin typeface="Corbel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orbel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4163FCE68A8B4DAB443E03216D02B8" ma:contentTypeVersion="14" ma:contentTypeDescription="Create a new document." ma:contentTypeScope="" ma:versionID="53d8c88495fb940ce64a293583a1f0d2">
  <xsd:schema xmlns:xsd="http://www.w3.org/2001/XMLSchema" xmlns:xs="http://www.w3.org/2001/XMLSchema" xmlns:p="http://schemas.microsoft.com/office/2006/metadata/properties" xmlns:ns1="http://schemas.microsoft.com/sharepoint/v3" xmlns:ns2="0d8b1bb7-a750-4bae-b3bf-d1ef75f5ffea" xmlns:ns3="a1a69052-cb0c-4ada-aadb-ca765295c4f8" targetNamespace="http://schemas.microsoft.com/office/2006/metadata/properties" ma:root="true" ma:fieldsID="74941a80be9d0fdc53adfa85d4cafbf6" ns1:_="" ns2:_="" ns3:_="">
    <xsd:import namespace="http://schemas.microsoft.com/sharepoint/v3"/>
    <xsd:import namespace="0d8b1bb7-a750-4bae-b3bf-d1ef75f5ffea"/>
    <xsd:import namespace="a1a69052-cb0c-4ada-aadb-ca765295c4f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8b1bb7-a750-4bae-b3bf-d1ef75f5ff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69052-cb0c-4ada-aadb-ca765295c4f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A4F60C1-084F-4C97-93F7-0D9C252E65FF}">
  <ds:schemaRefs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ec6e23ec-a021-43ac-a20e-879433926927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08FF012-5EE9-4C11-A067-1131B5F81081}"/>
</file>

<file path=customXml/itemProps3.xml><?xml version="1.0" encoding="utf-8"?>
<ds:datastoreItem xmlns:ds="http://schemas.openxmlformats.org/officeDocument/2006/customXml" ds:itemID="{4CB37A10-C0AF-4DA4-828E-8EC1DFC5025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14278</TotalTime>
  <Words>1353</Words>
  <Application>Microsoft Office PowerPoint</Application>
  <PresentationFormat>On-screen Show (4:3)</PresentationFormat>
  <Paragraphs>247</Paragraphs>
  <Slides>37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Arial</vt:lpstr>
      <vt:lpstr>Avenir Book</vt:lpstr>
      <vt:lpstr>Calibri</vt:lpstr>
      <vt:lpstr>Century Gothic</vt:lpstr>
      <vt:lpstr>Corbel</vt:lpstr>
      <vt:lpstr>Roboto</vt:lpstr>
      <vt:lpstr>Times</vt:lpstr>
      <vt:lpstr>Verdana</vt:lpstr>
      <vt:lpstr>Wingdings</vt:lpstr>
      <vt:lpstr>Inside Page</vt:lpstr>
      <vt:lpstr>Cover Page</vt:lpstr>
      <vt:lpstr>Encouraging Healthy Habits in After-School</vt:lpstr>
      <vt:lpstr>Agenda</vt:lpstr>
      <vt:lpstr>Why is health important to YOU?</vt:lpstr>
      <vt:lpstr>Children’s Hospital Community Health</vt:lpstr>
      <vt:lpstr>Healthy Out-of-School Time (HOST) </vt:lpstr>
      <vt:lpstr>PowerPoint Presentation</vt:lpstr>
      <vt:lpstr>PowerPoint Presentation</vt:lpstr>
      <vt:lpstr>Why Important to Support Health in OST</vt:lpstr>
      <vt:lpstr>Healthy Eating Guidelines</vt:lpstr>
      <vt:lpstr>Benefits of  Healthy Eating</vt:lpstr>
      <vt:lpstr>Physical Activity Guidelines</vt:lpstr>
      <vt:lpstr>Benefits of  Physical Activity </vt:lpstr>
      <vt:lpstr>How are you supporting student’s health?</vt:lpstr>
      <vt:lpstr>Strategies to Support Healthy Students</vt:lpstr>
      <vt:lpstr>Healthy Rewards &amp; Celebrations</vt:lpstr>
      <vt:lpstr>Brain Breaks</vt:lpstr>
      <vt:lpstr>Brain Breaks</vt:lpstr>
      <vt:lpstr>Kid Yoga</vt:lpstr>
      <vt:lpstr>PowerPoint Presentation</vt:lpstr>
      <vt:lpstr>Fitness Dice</vt:lpstr>
      <vt:lpstr>Healthy Beverages – Sugar Show</vt:lpstr>
      <vt:lpstr>Why focus on SSBs?</vt:lpstr>
      <vt:lpstr>PowerPoint Presentation</vt:lpstr>
      <vt:lpstr>Daily SSB Consumption among 2-19 y/o</vt:lpstr>
      <vt:lpstr>SSB Consumption increases from early childhood through adolescence </vt:lpstr>
      <vt:lpstr>Health Disparities </vt:lpstr>
      <vt:lpstr>How much is too much?</vt:lpstr>
      <vt:lpstr>Maximum Daily Recommended Added Sugar </vt:lpstr>
      <vt:lpstr>More than 24 grams of added sugars hide in single servings of:</vt:lpstr>
      <vt:lpstr>Hidden Sugar</vt:lpstr>
      <vt:lpstr>1) Find the grams of sugar</vt:lpstr>
      <vt:lpstr>2)Find the Serving Size</vt:lpstr>
      <vt:lpstr>Sugar Show Label Review</vt:lpstr>
      <vt:lpstr>Water Best Beverage Choice</vt:lpstr>
      <vt:lpstr>Staff Wellness</vt:lpstr>
      <vt:lpstr>Action Planning</vt:lpstr>
      <vt:lpstr>PowerPoint Presentation</vt:lpstr>
    </vt:vector>
  </TitlesOfParts>
  <Company>UPMC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CHP Colorful PowerPoint</dc:title>
  <dc:creator>Joe Bukovac</dc:creator>
  <cp:lastModifiedBy>Burry, Kristi</cp:lastModifiedBy>
  <cp:revision>124</cp:revision>
  <cp:lastPrinted>2018-12-18T11:27:06Z</cp:lastPrinted>
  <dcterms:created xsi:type="dcterms:W3CDTF">2019-01-22T16:51:28Z</dcterms:created>
  <dcterms:modified xsi:type="dcterms:W3CDTF">2019-09-16T23:35:54Z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0x010100214163FCE68A8B4DAB443E03216D02B8</vt:lpwstr>
  </property>
  <property fmtid="{D5CDD505-2E9C-101B-9397-08002B2CF9AE}" pid="3" name="JobFamily">
    <vt:lpwstr>2;#All Job Families|fc0c399f-7593-4fa0-b21a-a408909d74e4</vt:lpwstr>
  </property>
  <property fmtid="{D5CDD505-2E9C-101B-9397-08002B2CF9AE}" pid="4" name="Topic">
    <vt:lpwstr>38;#Communications and Marketing|61441077-5036-4f7c-96ae-3787ba87ac85</vt:lpwstr>
  </property>
  <property fmtid="{D5CDD505-2E9C-101B-9397-08002B2CF9AE}" pid="5" name="BusinessUnit">
    <vt:lpwstr>6;#UPMC Children’s Hospital of Pittsburgh|f6d04f02-c5fd-45f8-9ea5-2425ef809233</vt:lpwstr>
  </property>
  <property fmtid="{D5CDD505-2E9C-101B-9397-08002B2CF9AE}" pid="6" name="Content Collector">
    <vt:lpwstr>1335;#PowerPoints|36ec3219-a17c-4cbc-a68d-09e209fc0bbb</vt:lpwstr>
  </property>
  <property fmtid="{D5CDD505-2E9C-101B-9397-08002B2CF9AE}" pid="7" name="Managers">
    <vt:lpwstr>3;#Non-manager|d12c5e93-d095-4401-8670-d67e7df93c65</vt:lpwstr>
  </property>
</Properties>
</file>