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sldIdLst>
    <p:sldId id="259" r:id="rId5"/>
    <p:sldId id="256" r:id="rId6"/>
    <p:sldId id="285" r:id="rId7"/>
    <p:sldId id="258" r:id="rId8"/>
    <p:sldId id="266" r:id="rId9"/>
    <p:sldId id="260" r:id="rId10"/>
    <p:sldId id="261" r:id="rId11"/>
    <p:sldId id="288" r:id="rId12"/>
    <p:sldId id="262" r:id="rId13"/>
    <p:sldId id="264" r:id="rId14"/>
    <p:sldId id="268" r:id="rId15"/>
    <p:sldId id="275" r:id="rId16"/>
    <p:sldId id="279" r:id="rId17"/>
    <p:sldId id="281" r:id="rId18"/>
    <p:sldId id="282" r:id="rId19"/>
    <p:sldId id="280" r:id="rId20"/>
    <p:sldId id="274" r:id="rId21"/>
    <p:sldId id="276" r:id="rId22"/>
    <p:sldId id="284" r:id="rId23"/>
    <p:sldId id="269" r:id="rId24"/>
    <p:sldId id="270" r:id="rId25"/>
    <p:sldId id="271" r:id="rId26"/>
    <p:sldId id="287" r:id="rId27"/>
    <p:sldId id="273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AA988-1AB1-4D3A-9821-D1A106A81DFF}" v="2" dt="2020-05-29T13:51:56.390"/>
    <p1510:client id="{A5D87707-5826-4453-B0EA-AF353627BFE9}" v="22" dt="2020-05-28T18:56:36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 autoAdjust="0"/>
    <p:restoredTop sz="82931" autoAdjust="0"/>
  </p:normalViewPr>
  <p:slideViewPr>
    <p:cSldViewPr snapToGrid="0">
      <p:cViewPr varScale="1">
        <p:scale>
          <a:sx n="60" d="100"/>
          <a:sy n="60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Sarkis" userId="64886991-8c6e-43bd-8c2d-2c61d0f17d09" providerId="ADAL" clId="{6A4AA988-1AB1-4D3A-9821-D1A106A81DFF}"/>
    <pc:docChg chg="custSel modSld">
      <pc:chgData name="Kelly Sarkis" userId="64886991-8c6e-43bd-8c2d-2c61d0f17d09" providerId="ADAL" clId="{6A4AA988-1AB1-4D3A-9821-D1A106A81DFF}" dt="2020-05-29T15:19:06.106" v="115" actId="20577"/>
      <pc:docMkLst>
        <pc:docMk/>
      </pc:docMkLst>
      <pc:sldChg chg="modSp">
        <pc:chgData name="Kelly Sarkis" userId="64886991-8c6e-43bd-8c2d-2c61d0f17d09" providerId="ADAL" clId="{6A4AA988-1AB1-4D3A-9821-D1A106A81DFF}" dt="2020-05-29T13:51:57.886" v="4" actId="20577"/>
        <pc:sldMkLst>
          <pc:docMk/>
          <pc:sldMk cId="343904583" sldId="268"/>
        </pc:sldMkLst>
        <pc:spChg chg="mod">
          <ac:chgData name="Kelly Sarkis" userId="64886991-8c6e-43bd-8c2d-2c61d0f17d09" providerId="ADAL" clId="{6A4AA988-1AB1-4D3A-9821-D1A106A81DFF}" dt="2020-05-29T13:51:57.886" v="4" actId="20577"/>
          <ac:spMkLst>
            <pc:docMk/>
            <pc:sldMk cId="343904583" sldId="268"/>
            <ac:spMk id="3" creationId="{2BE818E4-3E33-4F88-9EBC-DDB33F648FF8}"/>
          </ac:spMkLst>
        </pc:spChg>
      </pc:sldChg>
      <pc:sldChg chg="modSp">
        <pc:chgData name="Kelly Sarkis" userId="64886991-8c6e-43bd-8c2d-2c61d0f17d09" providerId="ADAL" clId="{6A4AA988-1AB1-4D3A-9821-D1A106A81DFF}" dt="2020-05-29T15:19:06.106" v="115" actId="20577"/>
        <pc:sldMkLst>
          <pc:docMk/>
          <pc:sldMk cId="1764920767" sldId="287"/>
        </pc:sldMkLst>
        <pc:spChg chg="mod">
          <ac:chgData name="Kelly Sarkis" userId="64886991-8c6e-43bd-8c2d-2c61d0f17d09" providerId="ADAL" clId="{6A4AA988-1AB1-4D3A-9821-D1A106A81DFF}" dt="2020-05-29T15:19:06.106" v="115" actId="20577"/>
          <ac:spMkLst>
            <pc:docMk/>
            <pc:sldMk cId="1764920767" sldId="287"/>
            <ac:spMk id="3" creationId="{8055E9AD-D41C-44B0-9426-9618DBD5181A}"/>
          </ac:spMkLst>
        </pc:spChg>
      </pc:sldChg>
    </pc:docChg>
  </pc:docChgLst>
  <pc:docChgLst>
    <pc:chgData name="Kelly Sarkis" userId="64886991-8c6e-43bd-8c2d-2c61d0f17d09" providerId="ADAL" clId="{A5D87707-5826-4453-B0EA-AF353627BFE9}"/>
    <pc:docChg chg="undo custSel delSld modSld sldOrd">
      <pc:chgData name="Kelly Sarkis" userId="64886991-8c6e-43bd-8c2d-2c61d0f17d09" providerId="ADAL" clId="{A5D87707-5826-4453-B0EA-AF353627BFE9}" dt="2020-05-28T19:15:01.039" v="1042" actId="27636"/>
      <pc:docMkLst>
        <pc:docMk/>
      </pc:docMkLst>
      <pc:sldChg chg="modSp modNotesTx">
        <pc:chgData name="Kelly Sarkis" userId="64886991-8c6e-43bd-8c2d-2c61d0f17d09" providerId="ADAL" clId="{A5D87707-5826-4453-B0EA-AF353627BFE9}" dt="2020-05-28T16:51:50.668" v="883" actId="1076"/>
        <pc:sldMkLst>
          <pc:docMk/>
          <pc:sldMk cId="778567358" sldId="256"/>
        </pc:sldMkLst>
        <pc:spChg chg="mod">
          <ac:chgData name="Kelly Sarkis" userId="64886991-8c6e-43bd-8c2d-2c61d0f17d09" providerId="ADAL" clId="{A5D87707-5826-4453-B0EA-AF353627BFE9}" dt="2020-05-28T16:51:50.668" v="883" actId="1076"/>
          <ac:spMkLst>
            <pc:docMk/>
            <pc:sldMk cId="778567358" sldId="256"/>
            <ac:spMk id="2" creationId="{7E676E5F-B083-4453-8C42-CE5FECFF5819}"/>
          </ac:spMkLst>
        </pc:spChg>
      </pc:sldChg>
      <pc:sldChg chg="modSp">
        <pc:chgData name="Kelly Sarkis" userId="64886991-8c6e-43bd-8c2d-2c61d0f17d09" providerId="ADAL" clId="{A5D87707-5826-4453-B0EA-AF353627BFE9}" dt="2020-05-21T18:15:32.881" v="731" actId="6549"/>
        <pc:sldMkLst>
          <pc:docMk/>
          <pc:sldMk cId="310471596" sldId="259"/>
        </pc:sldMkLst>
        <pc:spChg chg="mod">
          <ac:chgData name="Kelly Sarkis" userId="64886991-8c6e-43bd-8c2d-2c61d0f17d09" providerId="ADAL" clId="{A5D87707-5826-4453-B0EA-AF353627BFE9}" dt="2020-05-21T18:15:32.881" v="731" actId="6549"/>
          <ac:spMkLst>
            <pc:docMk/>
            <pc:sldMk cId="310471596" sldId="259"/>
            <ac:spMk id="5" creationId="{4BD0459E-A0D8-4E6B-8885-60279D19B40B}"/>
          </ac:spMkLst>
        </pc:spChg>
      </pc:sldChg>
      <pc:sldChg chg="delSp modSp modNotesTx">
        <pc:chgData name="Kelly Sarkis" userId="64886991-8c6e-43bd-8c2d-2c61d0f17d09" providerId="ADAL" clId="{A5D87707-5826-4453-B0EA-AF353627BFE9}" dt="2020-05-21T18:17:34.964" v="779" actId="20577"/>
        <pc:sldMkLst>
          <pc:docMk/>
          <pc:sldMk cId="3616847629" sldId="260"/>
        </pc:sldMkLst>
        <pc:spChg chg="del mod">
          <ac:chgData name="Kelly Sarkis" userId="64886991-8c6e-43bd-8c2d-2c61d0f17d09" providerId="ADAL" clId="{A5D87707-5826-4453-B0EA-AF353627BFE9}" dt="2020-05-21T17:37:05.799" v="8"/>
          <ac:spMkLst>
            <pc:docMk/>
            <pc:sldMk cId="3616847629" sldId="260"/>
            <ac:spMk id="3" creationId="{7DDFAB67-D9CE-4F7A-BDB0-565455A21657}"/>
          </ac:spMkLst>
        </pc:spChg>
      </pc:sldChg>
      <pc:sldChg chg="addSp delSp modSp">
        <pc:chgData name="Kelly Sarkis" userId="64886991-8c6e-43bd-8c2d-2c61d0f17d09" providerId="ADAL" clId="{A5D87707-5826-4453-B0EA-AF353627BFE9}" dt="2020-05-21T17:43:02.269" v="606" actId="732"/>
        <pc:sldMkLst>
          <pc:docMk/>
          <pc:sldMk cId="1254161689" sldId="262"/>
        </pc:sldMkLst>
        <pc:spChg chg="add">
          <ac:chgData name="Kelly Sarkis" userId="64886991-8c6e-43bd-8c2d-2c61d0f17d09" providerId="ADAL" clId="{A5D87707-5826-4453-B0EA-AF353627BFE9}" dt="2020-05-21T17:40:47.645" v="353"/>
          <ac:spMkLst>
            <pc:docMk/>
            <pc:sldMk cId="1254161689" sldId="262"/>
            <ac:spMk id="7" creationId="{F4A50370-0467-4226-86B2-0F6333A7E4CC}"/>
          </ac:spMkLst>
        </pc:spChg>
        <pc:picChg chg="mod modCrop">
          <ac:chgData name="Kelly Sarkis" userId="64886991-8c6e-43bd-8c2d-2c61d0f17d09" providerId="ADAL" clId="{A5D87707-5826-4453-B0EA-AF353627BFE9}" dt="2020-05-21T17:43:02.269" v="606" actId="732"/>
          <ac:picMkLst>
            <pc:docMk/>
            <pc:sldMk cId="1254161689" sldId="262"/>
            <ac:picMk id="3" creationId="{B37709B4-3880-43CB-BA1A-E8D6A0630FEC}"/>
          </ac:picMkLst>
        </pc:picChg>
        <pc:picChg chg="add del mod">
          <ac:chgData name="Kelly Sarkis" userId="64886991-8c6e-43bd-8c2d-2c61d0f17d09" providerId="ADAL" clId="{A5D87707-5826-4453-B0EA-AF353627BFE9}" dt="2020-05-21T17:42:52.275" v="604"/>
          <ac:picMkLst>
            <pc:docMk/>
            <pc:sldMk cId="1254161689" sldId="262"/>
            <ac:picMk id="8" creationId="{B2EF6C66-3193-44D7-A3C7-CDD6E1B2718C}"/>
          </ac:picMkLst>
        </pc:picChg>
      </pc:sldChg>
      <pc:sldChg chg="delSp modSp del modNotesTx">
        <pc:chgData name="Kelly Sarkis" userId="64886991-8c6e-43bd-8c2d-2c61d0f17d09" providerId="ADAL" clId="{A5D87707-5826-4453-B0EA-AF353627BFE9}" dt="2020-05-21T17:41:21.433" v="358" actId="2696"/>
        <pc:sldMkLst>
          <pc:docMk/>
          <pc:sldMk cId="3812084991" sldId="263"/>
        </pc:sldMkLst>
        <pc:spChg chg="del">
          <ac:chgData name="Kelly Sarkis" userId="64886991-8c6e-43bd-8c2d-2c61d0f17d09" providerId="ADAL" clId="{A5D87707-5826-4453-B0EA-AF353627BFE9}" dt="2020-05-21T17:40:45.887" v="352"/>
          <ac:spMkLst>
            <pc:docMk/>
            <pc:sldMk cId="3812084991" sldId="263"/>
            <ac:spMk id="3" creationId="{793B1764-CC0B-4BB7-912A-EF4220ACA417}"/>
          </ac:spMkLst>
        </pc:spChg>
        <pc:picChg chg="del mod">
          <ac:chgData name="Kelly Sarkis" userId="64886991-8c6e-43bd-8c2d-2c61d0f17d09" providerId="ADAL" clId="{A5D87707-5826-4453-B0EA-AF353627BFE9}" dt="2020-05-21T17:41:13.631" v="355"/>
          <ac:picMkLst>
            <pc:docMk/>
            <pc:sldMk cId="3812084991" sldId="263"/>
            <ac:picMk id="8" creationId="{94B746C9-6DE3-4E6C-B8A8-81A2EE5DE3C9}"/>
          </ac:picMkLst>
        </pc:picChg>
      </pc:sldChg>
      <pc:sldChg chg="addSp delSp modSp modNotesTx">
        <pc:chgData name="Kelly Sarkis" userId="64886991-8c6e-43bd-8c2d-2c61d0f17d09" providerId="ADAL" clId="{A5D87707-5826-4453-B0EA-AF353627BFE9}" dt="2020-05-28T18:44:27.411" v="1020" actId="20577"/>
        <pc:sldMkLst>
          <pc:docMk/>
          <pc:sldMk cId="382958912" sldId="264"/>
        </pc:sldMkLst>
        <pc:spChg chg="mod">
          <ac:chgData name="Kelly Sarkis" userId="64886991-8c6e-43bd-8c2d-2c61d0f17d09" providerId="ADAL" clId="{A5D87707-5826-4453-B0EA-AF353627BFE9}" dt="2020-05-21T17:41:40.749" v="389" actId="20577"/>
          <ac:spMkLst>
            <pc:docMk/>
            <pc:sldMk cId="382958912" sldId="264"/>
            <ac:spMk id="2" creationId="{81C28E5A-FB39-48B0-8403-2EC31C6C8D9B}"/>
          </ac:spMkLst>
        </pc:spChg>
        <pc:spChg chg="mod">
          <ac:chgData name="Kelly Sarkis" userId="64886991-8c6e-43bd-8c2d-2c61d0f17d09" providerId="ADAL" clId="{A5D87707-5826-4453-B0EA-AF353627BFE9}" dt="2020-05-28T18:44:27.411" v="1020" actId="20577"/>
          <ac:spMkLst>
            <pc:docMk/>
            <pc:sldMk cId="382958912" sldId="264"/>
            <ac:spMk id="5" creationId="{4BD0459E-A0D8-4E6B-8885-60279D19B40B}"/>
          </ac:spMkLst>
        </pc:spChg>
        <pc:spChg chg="del">
          <ac:chgData name="Kelly Sarkis" userId="64886991-8c6e-43bd-8c2d-2c61d0f17d09" providerId="ADAL" clId="{A5D87707-5826-4453-B0EA-AF353627BFE9}" dt="2020-05-21T17:41:45.956" v="390" actId="478"/>
          <ac:spMkLst>
            <pc:docMk/>
            <pc:sldMk cId="382958912" sldId="264"/>
            <ac:spMk id="6" creationId="{66CD1AB9-D5F4-4979-A98B-358A666ECF6D}"/>
          </ac:spMkLst>
        </pc:spChg>
        <pc:spChg chg="add del mod">
          <ac:chgData name="Kelly Sarkis" userId="64886991-8c6e-43bd-8c2d-2c61d0f17d09" providerId="ADAL" clId="{A5D87707-5826-4453-B0EA-AF353627BFE9}" dt="2020-05-21T17:41:48.911" v="391" actId="478"/>
          <ac:spMkLst>
            <pc:docMk/>
            <pc:sldMk cId="382958912" sldId="264"/>
            <ac:spMk id="7" creationId="{772C537A-8AE8-477A-9620-373CE0AE8799}"/>
          </ac:spMkLst>
        </pc:spChg>
        <pc:picChg chg="add">
          <ac:chgData name="Kelly Sarkis" userId="64886991-8c6e-43bd-8c2d-2c61d0f17d09" providerId="ADAL" clId="{A5D87707-5826-4453-B0EA-AF353627BFE9}" dt="2020-05-21T17:42:54.432" v="605"/>
          <ac:picMkLst>
            <pc:docMk/>
            <pc:sldMk cId="382958912" sldId="264"/>
            <ac:picMk id="8" creationId="{1DF4743A-3EB1-40A6-887D-124DC3A031AB}"/>
          </ac:picMkLst>
        </pc:picChg>
      </pc:sldChg>
      <pc:sldChg chg="modSp">
        <pc:chgData name="Kelly Sarkis" userId="64886991-8c6e-43bd-8c2d-2c61d0f17d09" providerId="ADAL" clId="{A5D87707-5826-4453-B0EA-AF353627BFE9}" dt="2020-05-28T18:58:04.636" v="1026" actId="20577"/>
        <pc:sldMkLst>
          <pc:docMk/>
          <pc:sldMk cId="113124147" sldId="266"/>
        </pc:sldMkLst>
        <pc:spChg chg="mod">
          <ac:chgData name="Kelly Sarkis" userId="64886991-8c6e-43bd-8c2d-2c61d0f17d09" providerId="ADAL" clId="{A5D87707-5826-4453-B0EA-AF353627BFE9}" dt="2020-05-28T18:58:04.636" v="1026" actId="20577"/>
          <ac:spMkLst>
            <pc:docMk/>
            <pc:sldMk cId="113124147" sldId="266"/>
            <ac:spMk id="3" creationId="{2BE818E4-3E33-4F88-9EBC-DDB33F648FF8}"/>
          </ac:spMkLst>
        </pc:spChg>
      </pc:sldChg>
      <pc:sldChg chg="modSp">
        <pc:chgData name="Kelly Sarkis" userId="64886991-8c6e-43bd-8c2d-2c61d0f17d09" providerId="ADAL" clId="{A5D87707-5826-4453-B0EA-AF353627BFE9}" dt="2020-05-28T18:57:33.360" v="1022" actId="20577"/>
        <pc:sldMkLst>
          <pc:docMk/>
          <pc:sldMk cId="2798303175" sldId="269"/>
        </pc:sldMkLst>
        <pc:spChg chg="mod">
          <ac:chgData name="Kelly Sarkis" userId="64886991-8c6e-43bd-8c2d-2c61d0f17d09" providerId="ADAL" clId="{A5D87707-5826-4453-B0EA-AF353627BFE9}" dt="2020-05-28T18:57:33.360" v="1022" actId="20577"/>
          <ac:spMkLst>
            <pc:docMk/>
            <pc:sldMk cId="2798303175" sldId="269"/>
            <ac:spMk id="3" creationId="{2BE818E4-3E33-4F88-9EBC-DDB33F648FF8}"/>
          </ac:spMkLst>
        </pc:spChg>
      </pc:sldChg>
      <pc:sldChg chg="modSp modNotesTx">
        <pc:chgData name="Kelly Sarkis" userId="64886991-8c6e-43bd-8c2d-2c61d0f17d09" providerId="ADAL" clId="{A5D87707-5826-4453-B0EA-AF353627BFE9}" dt="2020-05-28T17:03:30.211" v="890" actId="20577"/>
        <pc:sldMkLst>
          <pc:docMk/>
          <pc:sldMk cId="3093947079" sldId="270"/>
        </pc:sldMkLst>
        <pc:spChg chg="mod">
          <ac:chgData name="Kelly Sarkis" userId="64886991-8c6e-43bd-8c2d-2c61d0f17d09" providerId="ADAL" clId="{A5D87707-5826-4453-B0EA-AF353627BFE9}" dt="2020-05-21T17:44:36.562" v="628" actId="20577"/>
          <ac:spMkLst>
            <pc:docMk/>
            <pc:sldMk cId="3093947079" sldId="270"/>
            <ac:spMk id="2" creationId="{4050A082-D180-4285-B4FB-D98702D96DB9}"/>
          </ac:spMkLst>
        </pc:spChg>
      </pc:sldChg>
      <pc:sldChg chg="delSp modSp del modNotesTx">
        <pc:chgData name="Kelly Sarkis" userId="64886991-8c6e-43bd-8c2d-2c61d0f17d09" providerId="ADAL" clId="{A5D87707-5826-4453-B0EA-AF353627BFE9}" dt="2020-05-28T18:58:19.463" v="1027" actId="2696"/>
        <pc:sldMkLst>
          <pc:docMk/>
          <pc:sldMk cId="1665901132" sldId="272"/>
        </pc:sldMkLst>
        <pc:spChg chg="mod">
          <ac:chgData name="Kelly Sarkis" userId="64886991-8c6e-43bd-8c2d-2c61d0f17d09" providerId="ADAL" clId="{A5D87707-5826-4453-B0EA-AF353627BFE9}" dt="2020-05-21T18:23:40.171" v="844" actId="20577"/>
          <ac:spMkLst>
            <pc:docMk/>
            <pc:sldMk cId="1665901132" sldId="272"/>
            <ac:spMk id="2" creationId="{4050A082-D180-4285-B4FB-D98702D96DB9}"/>
          </ac:spMkLst>
        </pc:spChg>
        <pc:picChg chg="del">
          <ac:chgData name="Kelly Sarkis" userId="64886991-8c6e-43bd-8c2d-2c61d0f17d09" providerId="ADAL" clId="{A5D87707-5826-4453-B0EA-AF353627BFE9}" dt="2020-05-21T18:26:53.117" v="846" actId="478"/>
          <ac:picMkLst>
            <pc:docMk/>
            <pc:sldMk cId="1665901132" sldId="272"/>
            <ac:picMk id="6" creationId="{8148CC0C-C10D-4C86-B1B9-1B1925DA6CEF}"/>
          </ac:picMkLst>
        </pc:picChg>
        <pc:picChg chg="del">
          <ac:chgData name="Kelly Sarkis" userId="64886991-8c6e-43bd-8c2d-2c61d0f17d09" providerId="ADAL" clId="{A5D87707-5826-4453-B0EA-AF353627BFE9}" dt="2020-05-21T18:26:52.119" v="845" actId="478"/>
          <ac:picMkLst>
            <pc:docMk/>
            <pc:sldMk cId="1665901132" sldId="272"/>
            <ac:picMk id="1026" creationId="{8CE79045-42BC-4FB5-8D1F-C2366107B432}"/>
          </ac:picMkLst>
        </pc:picChg>
      </pc:sldChg>
      <pc:sldChg chg="modSp">
        <pc:chgData name="Kelly Sarkis" userId="64886991-8c6e-43bd-8c2d-2c61d0f17d09" providerId="ADAL" clId="{A5D87707-5826-4453-B0EA-AF353627BFE9}" dt="2020-05-28T19:15:01.039" v="1042" actId="27636"/>
        <pc:sldMkLst>
          <pc:docMk/>
          <pc:sldMk cId="4218663573" sldId="273"/>
        </pc:sldMkLst>
        <pc:spChg chg="mod">
          <ac:chgData name="Kelly Sarkis" userId="64886991-8c6e-43bd-8c2d-2c61d0f17d09" providerId="ADAL" clId="{A5D87707-5826-4453-B0EA-AF353627BFE9}" dt="2020-05-28T19:15:01.039" v="1042" actId="27636"/>
          <ac:spMkLst>
            <pc:docMk/>
            <pc:sldMk cId="4218663573" sldId="273"/>
            <ac:spMk id="3" creationId="{C8AE566A-EBAE-4538-84CA-E7F6A462989F}"/>
          </ac:spMkLst>
        </pc:spChg>
      </pc:sldChg>
      <pc:sldChg chg="ord">
        <pc:chgData name="Kelly Sarkis" userId="64886991-8c6e-43bd-8c2d-2c61d0f17d09" providerId="ADAL" clId="{A5D87707-5826-4453-B0EA-AF353627BFE9}" dt="2020-05-21T18:27:46.461" v="848"/>
        <pc:sldMkLst>
          <pc:docMk/>
          <pc:sldMk cId="1071372764" sldId="274"/>
        </pc:sldMkLst>
      </pc:sldChg>
      <pc:sldChg chg="delSp modSp modNotesTx">
        <pc:chgData name="Kelly Sarkis" userId="64886991-8c6e-43bd-8c2d-2c61d0f17d09" providerId="ADAL" clId="{A5D87707-5826-4453-B0EA-AF353627BFE9}" dt="2020-05-28T19:14:20.951" v="1040" actId="478"/>
        <pc:sldMkLst>
          <pc:docMk/>
          <pc:sldMk cId="1697661155" sldId="283"/>
        </pc:sldMkLst>
        <pc:spChg chg="mod">
          <ac:chgData name="Kelly Sarkis" userId="64886991-8c6e-43bd-8c2d-2c61d0f17d09" providerId="ADAL" clId="{A5D87707-5826-4453-B0EA-AF353627BFE9}" dt="2020-05-28T19:14:18.348" v="1039" actId="20577"/>
          <ac:spMkLst>
            <pc:docMk/>
            <pc:sldMk cId="1697661155" sldId="283"/>
            <ac:spMk id="2" creationId="{209B6E19-7DD2-4974-A8D8-C27E6C7E3849}"/>
          </ac:spMkLst>
        </pc:spChg>
        <pc:spChg chg="del mod">
          <ac:chgData name="Kelly Sarkis" userId="64886991-8c6e-43bd-8c2d-2c61d0f17d09" providerId="ADAL" clId="{A5D87707-5826-4453-B0EA-AF353627BFE9}" dt="2020-05-28T19:14:20.951" v="1040" actId="478"/>
          <ac:spMkLst>
            <pc:docMk/>
            <pc:sldMk cId="1697661155" sldId="283"/>
            <ac:spMk id="3" creationId="{C8AE566A-EBAE-4538-84CA-E7F6A462989F}"/>
          </ac:spMkLst>
        </pc:spChg>
      </pc:sldChg>
      <pc:sldChg chg="addSp delSp modSp ord modNotesTx">
        <pc:chgData name="Kelly Sarkis" userId="64886991-8c6e-43bd-8c2d-2c61d0f17d09" providerId="ADAL" clId="{A5D87707-5826-4453-B0EA-AF353627BFE9}" dt="2020-05-28T18:56:36.415" v="1021"/>
        <pc:sldMkLst>
          <pc:docMk/>
          <pc:sldMk cId="467903173" sldId="284"/>
        </pc:sldMkLst>
        <pc:spChg chg="mod">
          <ac:chgData name="Kelly Sarkis" userId="64886991-8c6e-43bd-8c2d-2c61d0f17d09" providerId="ADAL" clId="{A5D87707-5826-4453-B0EA-AF353627BFE9}" dt="2020-05-21T17:45:21.085" v="715" actId="20577"/>
          <ac:spMkLst>
            <pc:docMk/>
            <pc:sldMk cId="467903173" sldId="284"/>
            <ac:spMk id="2" creationId="{4050A082-D180-4285-B4FB-D98702D96DB9}"/>
          </ac:spMkLst>
        </pc:spChg>
        <pc:spChg chg="del mod">
          <ac:chgData name="Kelly Sarkis" userId="64886991-8c6e-43bd-8c2d-2c61d0f17d09" providerId="ADAL" clId="{A5D87707-5826-4453-B0EA-AF353627BFE9}" dt="2020-05-28T17:03:45.932" v="891" actId="478"/>
          <ac:spMkLst>
            <pc:docMk/>
            <pc:sldMk cId="467903173" sldId="284"/>
            <ac:spMk id="3" creationId="{CA8E007D-DFD4-4EF0-A6CB-8D78C6421A13}"/>
          </ac:spMkLst>
        </pc:spChg>
        <pc:spChg chg="add mod">
          <ac:chgData name="Kelly Sarkis" userId="64886991-8c6e-43bd-8c2d-2c61d0f17d09" providerId="ADAL" clId="{A5D87707-5826-4453-B0EA-AF353627BFE9}" dt="2020-05-28T17:04:25.273" v="940" actId="255"/>
          <ac:spMkLst>
            <pc:docMk/>
            <pc:sldMk cId="467903173" sldId="284"/>
            <ac:spMk id="6" creationId="{68E24A1F-80E0-4CAA-8F4C-B3193297E173}"/>
          </ac:spMkLst>
        </pc:spChg>
        <pc:spChg chg="add del">
          <ac:chgData name="Kelly Sarkis" userId="64886991-8c6e-43bd-8c2d-2c61d0f17d09" providerId="ADAL" clId="{A5D87707-5826-4453-B0EA-AF353627BFE9}" dt="2020-05-21T17:45:31.629" v="718" actId="478"/>
          <ac:spMkLst>
            <pc:docMk/>
            <pc:sldMk cId="467903173" sldId="284"/>
            <ac:spMk id="11" creationId="{85E48119-CEE2-40A5-9431-D071799F0C5C}"/>
          </ac:spMkLst>
        </pc:spChg>
      </pc:sldChg>
      <pc:sldChg chg="modSp">
        <pc:chgData name="Kelly Sarkis" userId="64886991-8c6e-43bd-8c2d-2c61d0f17d09" providerId="ADAL" clId="{A5D87707-5826-4453-B0EA-AF353627BFE9}" dt="2020-05-28T17:04:36.936" v="947" actId="404"/>
        <pc:sldMkLst>
          <pc:docMk/>
          <pc:sldMk cId="3304849220" sldId="285"/>
        </pc:sldMkLst>
        <pc:spChg chg="mod">
          <ac:chgData name="Kelly Sarkis" userId="64886991-8c6e-43bd-8c2d-2c61d0f17d09" providerId="ADAL" clId="{A5D87707-5826-4453-B0EA-AF353627BFE9}" dt="2020-05-28T17:04:36.936" v="947" actId="404"/>
          <ac:spMkLst>
            <pc:docMk/>
            <pc:sldMk cId="3304849220" sldId="285"/>
            <ac:spMk id="3" creationId="{5EA9E134-7392-4E1E-97BD-51059E214ADD}"/>
          </ac:spMkLst>
        </pc:spChg>
      </pc:sldChg>
      <pc:sldChg chg="modSp del">
        <pc:chgData name="Kelly Sarkis" userId="64886991-8c6e-43bd-8c2d-2c61d0f17d09" providerId="ADAL" clId="{A5D87707-5826-4453-B0EA-AF353627BFE9}" dt="2020-05-28T17:06:40.458" v="951" actId="2696"/>
        <pc:sldMkLst>
          <pc:docMk/>
          <pc:sldMk cId="68514868" sldId="286"/>
        </pc:sldMkLst>
        <pc:spChg chg="mod">
          <ac:chgData name="Kelly Sarkis" userId="64886991-8c6e-43bd-8c2d-2c61d0f17d09" providerId="ADAL" clId="{A5D87707-5826-4453-B0EA-AF353627BFE9}" dt="2020-05-28T17:06:29.509" v="950" actId="403"/>
          <ac:spMkLst>
            <pc:docMk/>
            <pc:sldMk cId="68514868" sldId="286"/>
            <ac:spMk id="3" creationId="{97AEBAFB-9B5E-4731-B2BC-0B3884519E2D}"/>
          </ac:spMkLst>
        </pc:spChg>
      </pc:sldChg>
      <pc:sldChg chg="modSp">
        <pc:chgData name="Kelly Sarkis" userId="64886991-8c6e-43bd-8c2d-2c61d0f17d09" providerId="ADAL" clId="{A5D87707-5826-4453-B0EA-AF353627BFE9}" dt="2020-05-28T15:38:40.359" v="882" actId="20577"/>
        <pc:sldMkLst>
          <pc:docMk/>
          <pc:sldMk cId="1764920767" sldId="287"/>
        </pc:sldMkLst>
        <pc:spChg chg="mod">
          <ac:chgData name="Kelly Sarkis" userId="64886991-8c6e-43bd-8c2d-2c61d0f17d09" providerId="ADAL" clId="{A5D87707-5826-4453-B0EA-AF353627BFE9}" dt="2020-05-28T15:38:40.359" v="882" actId="20577"/>
          <ac:spMkLst>
            <pc:docMk/>
            <pc:sldMk cId="1764920767" sldId="287"/>
            <ac:spMk id="3" creationId="{8055E9AD-D41C-44B0-9426-9618DBD5181A}"/>
          </ac:spMkLst>
        </pc:spChg>
      </pc:sldChg>
      <pc:sldChg chg="addSp modSp modNotesTx">
        <pc:chgData name="Kelly Sarkis" userId="64886991-8c6e-43bd-8c2d-2c61d0f17d09" providerId="ADAL" clId="{A5D87707-5826-4453-B0EA-AF353627BFE9}" dt="2020-05-27T20:51:41.638" v="858" actId="1076"/>
        <pc:sldMkLst>
          <pc:docMk/>
          <pc:sldMk cId="1532689304" sldId="288"/>
        </pc:sldMkLst>
        <pc:spChg chg="mod">
          <ac:chgData name="Kelly Sarkis" userId="64886991-8c6e-43bd-8c2d-2c61d0f17d09" providerId="ADAL" clId="{A5D87707-5826-4453-B0EA-AF353627BFE9}" dt="2020-05-21T18:18:42.597" v="805" actId="20577"/>
          <ac:spMkLst>
            <pc:docMk/>
            <pc:sldMk cId="1532689304" sldId="288"/>
            <ac:spMk id="3" creationId="{4879541F-1FD5-43D4-B96C-1B9A8CACBF9A}"/>
          </ac:spMkLst>
        </pc:spChg>
        <pc:picChg chg="add mod">
          <ac:chgData name="Kelly Sarkis" userId="64886991-8c6e-43bd-8c2d-2c61d0f17d09" providerId="ADAL" clId="{A5D87707-5826-4453-B0EA-AF353627BFE9}" dt="2020-05-27T20:51:41.638" v="858" actId="1076"/>
          <ac:picMkLst>
            <pc:docMk/>
            <pc:sldMk cId="1532689304" sldId="288"/>
            <ac:picMk id="1026" creationId="{D9F6831B-1BAB-4D3F-B66D-E89064CA9EDD}"/>
          </ac:picMkLst>
        </pc:picChg>
      </pc:sldChg>
    </pc:docChg>
  </pc:docChgLst>
  <pc:docChgLst>
    <pc:chgData name="Lo Zemanek" userId="55b56e50-a47c-4147-9155-5cb432745266" providerId="ADAL" clId="{4902E476-85E3-433D-8347-66CB5FAD2623}"/>
    <pc:docChg chg="undo custSel mod modSld">
      <pc:chgData name="Lo Zemanek" userId="55b56e50-a47c-4147-9155-5cb432745266" providerId="ADAL" clId="{4902E476-85E3-433D-8347-66CB5FAD2623}" dt="2020-05-07T20:09:06.413" v="27" actId="1076"/>
      <pc:docMkLst>
        <pc:docMk/>
      </pc:docMkLst>
      <pc:sldChg chg="addSp delSp modSp mod setBg">
        <pc:chgData name="Lo Zemanek" userId="55b56e50-a47c-4147-9155-5cb432745266" providerId="ADAL" clId="{4902E476-85E3-433D-8347-66CB5FAD2623}" dt="2020-05-07T20:09:06.413" v="27" actId="1076"/>
        <pc:sldMkLst>
          <pc:docMk/>
          <pc:sldMk cId="113124147" sldId="266"/>
        </pc:sldMkLst>
        <pc:spChg chg="mod">
          <ac:chgData name="Lo Zemanek" userId="55b56e50-a47c-4147-9155-5cb432745266" providerId="ADAL" clId="{4902E476-85E3-433D-8347-66CB5FAD2623}" dt="2020-05-07T20:08:50.817" v="20" actId="26606"/>
          <ac:spMkLst>
            <pc:docMk/>
            <pc:sldMk cId="113124147" sldId="266"/>
            <ac:spMk id="2" creationId="{4050A082-D180-4285-B4FB-D98702D96DB9}"/>
          </ac:spMkLst>
        </pc:spChg>
        <pc:spChg chg="mod ord">
          <ac:chgData name="Lo Zemanek" userId="55b56e50-a47c-4147-9155-5cb432745266" providerId="ADAL" clId="{4902E476-85E3-433D-8347-66CB5FAD2623}" dt="2020-05-07T20:08:50.817" v="20" actId="26606"/>
          <ac:spMkLst>
            <pc:docMk/>
            <pc:sldMk cId="113124147" sldId="266"/>
            <ac:spMk id="3" creationId="{2BE818E4-3E33-4F88-9EBC-DDB33F648FF8}"/>
          </ac:spMkLst>
        </pc:spChg>
        <pc:spChg chg="add del">
          <ac:chgData name="Lo Zemanek" userId="55b56e50-a47c-4147-9155-5cb432745266" providerId="ADAL" clId="{4902E476-85E3-433D-8347-66CB5FAD2623}" dt="2020-05-07T20:08:37.850" v="12" actId="26606"/>
          <ac:spMkLst>
            <pc:docMk/>
            <pc:sldMk cId="113124147" sldId="266"/>
            <ac:spMk id="8" creationId="{961D8973-EAA9-459A-AF59-BBB4233D6C78}"/>
          </ac:spMkLst>
        </pc:spChg>
        <pc:spChg chg="add del">
          <ac:chgData name="Lo Zemanek" userId="55b56e50-a47c-4147-9155-5cb432745266" providerId="ADAL" clId="{4902E476-85E3-433D-8347-66CB5FAD2623}" dt="2020-05-07T20:08:37.850" v="12" actId="26606"/>
          <ac:spMkLst>
            <pc:docMk/>
            <pc:sldMk cId="113124147" sldId="266"/>
            <ac:spMk id="9" creationId="{FBEA8A33-C0D0-416D-8359-724B8828C7C3}"/>
          </ac:spMkLst>
        </pc:spChg>
        <pc:spChg chg="add del">
          <ac:chgData name="Lo Zemanek" userId="55b56e50-a47c-4147-9155-5cb432745266" providerId="ADAL" clId="{4902E476-85E3-433D-8347-66CB5FAD2623}" dt="2020-05-07T20:08:47.453" v="16" actId="26606"/>
          <ac:spMkLst>
            <pc:docMk/>
            <pc:sldMk cId="113124147" sldId="266"/>
            <ac:spMk id="10" creationId="{AB37E899-1A26-449D-9A99-B8D7B95645C4}"/>
          </ac:spMkLst>
        </pc:spChg>
        <pc:spChg chg="add del">
          <ac:chgData name="Lo Zemanek" userId="55b56e50-a47c-4147-9155-5cb432745266" providerId="ADAL" clId="{4902E476-85E3-433D-8347-66CB5FAD2623}" dt="2020-05-07T20:08:06.640" v="4" actId="26606"/>
          <ac:spMkLst>
            <pc:docMk/>
            <pc:sldMk cId="113124147" sldId="266"/>
            <ac:spMk id="11" creationId="{48C110B4-D26A-44C6-8576-236CA24E98C1}"/>
          </ac:spMkLst>
        </pc:spChg>
        <pc:spChg chg="add del">
          <ac:chgData name="Lo Zemanek" userId="55b56e50-a47c-4147-9155-5cb432745266" providerId="ADAL" clId="{4902E476-85E3-433D-8347-66CB5FAD2623}" dt="2020-05-07T20:08:47.453" v="16" actId="26606"/>
          <ac:spMkLst>
            <pc:docMk/>
            <pc:sldMk cId="113124147" sldId="266"/>
            <ac:spMk id="12" creationId="{A9023BA4-63D6-4B04-BC2C-6D126A230554}"/>
          </ac:spMkLst>
        </pc:spChg>
        <pc:spChg chg="add del">
          <ac:chgData name="Lo Zemanek" userId="55b56e50-a47c-4147-9155-5cb432745266" providerId="ADAL" clId="{4902E476-85E3-433D-8347-66CB5FAD2623}" dt="2020-05-07T20:08:06.640" v="4" actId="26606"/>
          <ac:spMkLst>
            <pc:docMk/>
            <pc:sldMk cId="113124147" sldId="266"/>
            <ac:spMk id="13" creationId="{5BFD4DBB-3229-4DF6-A68A-CD91F8325879}"/>
          </ac:spMkLst>
        </pc:spChg>
        <pc:spChg chg="add del">
          <ac:chgData name="Lo Zemanek" userId="55b56e50-a47c-4147-9155-5cb432745266" providerId="ADAL" clId="{4902E476-85E3-433D-8347-66CB5FAD2623}" dt="2020-05-07T20:08:06.640" v="4" actId="26606"/>
          <ac:spMkLst>
            <pc:docMk/>
            <pc:sldMk cId="113124147" sldId="266"/>
            <ac:spMk id="15" creationId="{792979E5-1F93-4CE3-975E-3CAEC618BFB3}"/>
          </ac:spMkLst>
        </pc:spChg>
        <pc:spChg chg="add del">
          <ac:chgData name="Lo Zemanek" userId="55b56e50-a47c-4147-9155-5cb432745266" providerId="ADAL" clId="{4902E476-85E3-433D-8347-66CB5FAD2623}" dt="2020-05-07T20:08:07.332" v="6" actId="26606"/>
          <ac:spMkLst>
            <pc:docMk/>
            <pc:sldMk cId="113124147" sldId="266"/>
            <ac:spMk id="17" creationId="{6D7D7F0C-622D-4D84-A68D-C1AF54B6347B}"/>
          </ac:spMkLst>
        </pc:spChg>
        <pc:spChg chg="add del">
          <ac:chgData name="Lo Zemanek" userId="55b56e50-a47c-4147-9155-5cb432745266" providerId="ADAL" clId="{4902E476-85E3-433D-8347-66CB5FAD2623}" dt="2020-05-07T20:08:07.332" v="6" actId="26606"/>
          <ac:spMkLst>
            <pc:docMk/>
            <pc:sldMk cId="113124147" sldId="266"/>
            <ac:spMk id="18" creationId="{02A2E7B6-CE50-4B96-A981-2A0250732818}"/>
          </ac:spMkLst>
        </pc:spChg>
        <pc:picChg chg="add del mod ord">
          <ac:chgData name="Lo Zemanek" userId="55b56e50-a47c-4147-9155-5cb432745266" providerId="ADAL" clId="{4902E476-85E3-433D-8347-66CB5FAD2623}" dt="2020-05-07T20:08:50.817" v="20" actId="26606"/>
          <ac:picMkLst>
            <pc:docMk/>
            <pc:sldMk cId="113124147" sldId="266"/>
            <ac:picMk id="4" creationId="{BD099210-58C9-4061-A1DE-B089E3D253F0}"/>
          </ac:picMkLst>
        </pc:picChg>
        <pc:picChg chg="add del mod">
          <ac:chgData name="Lo Zemanek" userId="55b56e50-a47c-4147-9155-5cb432745266" providerId="ADAL" clId="{4902E476-85E3-433D-8347-66CB5FAD2623}" dt="2020-05-07T20:08:52.076" v="22" actId="931"/>
          <ac:picMkLst>
            <pc:docMk/>
            <pc:sldMk cId="113124147" sldId="266"/>
            <ac:picMk id="6" creationId="{AFCC4A2D-D49A-463B-915F-A2D5A127B660}"/>
          </ac:picMkLst>
        </pc:picChg>
        <pc:picChg chg="add mod">
          <ac:chgData name="Lo Zemanek" userId="55b56e50-a47c-4147-9155-5cb432745266" providerId="ADAL" clId="{4902E476-85E3-433D-8347-66CB5FAD2623}" dt="2020-05-07T20:09:06.413" v="27" actId="1076"/>
          <ac:picMkLst>
            <pc:docMk/>
            <pc:sldMk cId="113124147" sldId="266"/>
            <ac:picMk id="14" creationId="{80947E52-42F9-40F8-B29A-9B1EF6350997}"/>
          </ac:picMkLst>
        </pc:picChg>
      </pc:sldChg>
    </pc:docChg>
  </pc:docChgLst>
  <pc:docChgLst>
    <pc:chgData name="Kelly Sarkis" userId="64886991-8c6e-43bd-8c2d-2c61d0f17d09" providerId="ADAL" clId="{2305A61B-E26B-4CAB-8A83-F86CD61AC02F}"/>
    <pc:docChg chg="undo custSel addSld delSld modSld sldOrd">
      <pc:chgData name="Kelly Sarkis" userId="64886991-8c6e-43bd-8c2d-2c61d0f17d09" providerId="ADAL" clId="{2305A61B-E26B-4CAB-8A83-F86CD61AC02F}" dt="2020-05-18T15:31:39.740" v="5373" actId="20577"/>
      <pc:docMkLst>
        <pc:docMk/>
      </pc:docMkLst>
      <pc:sldChg chg="modNotesTx">
        <pc:chgData name="Kelly Sarkis" userId="64886991-8c6e-43bd-8c2d-2c61d0f17d09" providerId="ADAL" clId="{2305A61B-E26B-4CAB-8A83-F86CD61AC02F}" dt="2020-05-08T19:29:18.820" v="4253" actId="20577"/>
        <pc:sldMkLst>
          <pc:docMk/>
          <pc:sldMk cId="778567358" sldId="256"/>
        </pc:sldMkLst>
      </pc:sldChg>
      <pc:sldChg chg="del">
        <pc:chgData name="Kelly Sarkis" userId="64886991-8c6e-43bd-8c2d-2c61d0f17d09" providerId="ADAL" clId="{2305A61B-E26B-4CAB-8A83-F86CD61AC02F}" dt="2020-05-08T15:36:17.521" v="4092" actId="2696"/>
        <pc:sldMkLst>
          <pc:docMk/>
          <pc:sldMk cId="2406425807" sldId="257"/>
        </pc:sldMkLst>
      </pc:sldChg>
      <pc:sldChg chg="modSp">
        <pc:chgData name="Kelly Sarkis" userId="64886991-8c6e-43bd-8c2d-2c61d0f17d09" providerId="ADAL" clId="{2305A61B-E26B-4CAB-8A83-F86CD61AC02F}" dt="2020-05-08T15:35:26.881" v="4091" actId="20577"/>
        <pc:sldMkLst>
          <pc:docMk/>
          <pc:sldMk cId="94092500" sldId="258"/>
        </pc:sldMkLst>
        <pc:spChg chg="mod">
          <ac:chgData name="Kelly Sarkis" userId="64886991-8c6e-43bd-8c2d-2c61d0f17d09" providerId="ADAL" clId="{2305A61B-E26B-4CAB-8A83-F86CD61AC02F}" dt="2020-05-08T15:35:26.881" v="4091" actId="20577"/>
          <ac:spMkLst>
            <pc:docMk/>
            <pc:sldMk cId="94092500" sldId="258"/>
            <ac:spMk id="3" creationId="{2BE818E4-3E33-4F88-9EBC-DDB33F648FF8}"/>
          </ac:spMkLst>
        </pc:spChg>
      </pc:sldChg>
      <pc:sldChg chg="modSp">
        <pc:chgData name="Kelly Sarkis" userId="64886991-8c6e-43bd-8c2d-2c61d0f17d09" providerId="ADAL" clId="{2305A61B-E26B-4CAB-8A83-F86CD61AC02F}" dt="2020-05-08T15:12:30.686" v="3736" actId="20577"/>
        <pc:sldMkLst>
          <pc:docMk/>
          <pc:sldMk cId="310471596" sldId="259"/>
        </pc:sldMkLst>
        <pc:spChg chg="mod">
          <ac:chgData name="Kelly Sarkis" userId="64886991-8c6e-43bd-8c2d-2c61d0f17d09" providerId="ADAL" clId="{2305A61B-E26B-4CAB-8A83-F86CD61AC02F}" dt="2020-05-08T15:12:30.686" v="3736" actId="20577"/>
          <ac:spMkLst>
            <pc:docMk/>
            <pc:sldMk cId="310471596" sldId="259"/>
            <ac:spMk id="5" creationId="{4BD0459E-A0D8-4E6B-8885-60279D19B40B}"/>
          </ac:spMkLst>
        </pc:spChg>
      </pc:sldChg>
      <pc:sldChg chg="addSp modSp modNotesTx">
        <pc:chgData name="Kelly Sarkis" userId="64886991-8c6e-43bd-8c2d-2c61d0f17d09" providerId="ADAL" clId="{2305A61B-E26B-4CAB-8A83-F86CD61AC02F}" dt="2020-05-18T15:07:00.343" v="4642" actId="20577"/>
        <pc:sldMkLst>
          <pc:docMk/>
          <pc:sldMk cId="3616847629" sldId="260"/>
        </pc:sldMkLst>
        <pc:spChg chg="mod">
          <ac:chgData name="Kelly Sarkis" userId="64886991-8c6e-43bd-8c2d-2c61d0f17d09" providerId="ADAL" clId="{2305A61B-E26B-4CAB-8A83-F86CD61AC02F}" dt="2020-05-06T18:18:25.733" v="1594" actId="255"/>
          <ac:spMkLst>
            <pc:docMk/>
            <pc:sldMk cId="3616847629" sldId="260"/>
            <ac:spMk id="2" creationId="{81C28E5A-FB39-48B0-8403-2EC31C6C8D9B}"/>
          </ac:spMkLst>
        </pc:spChg>
        <pc:spChg chg="add mod">
          <ac:chgData name="Kelly Sarkis" userId="64886991-8c6e-43bd-8c2d-2c61d0f17d09" providerId="ADAL" clId="{2305A61B-E26B-4CAB-8A83-F86CD61AC02F}" dt="2020-05-08T19:37:33.807" v="4546" actId="20577"/>
          <ac:spMkLst>
            <pc:docMk/>
            <pc:sldMk cId="3616847629" sldId="260"/>
            <ac:spMk id="3" creationId="{7DDFAB67-D9CE-4F7A-BDB0-565455A21657}"/>
          </ac:spMkLst>
        </pc:spChg>
        <pc:spChg chg="mod">
          <ac:chgData name="Kelly Sarkis" userId="64886991-8c6e-43bd-8c2d-2c61d0f17d09" providerId="ADAL" clId="{2305A61B-E26B-4CAB-8A83-F86CD61AC02F}" dt="2020-05-08T15:17:51.553" v="3938" actId="1076"/>
          <ac:spMkLst>
            <pc:docMk/>
            <pc:sldMk cId="3616847629" sldId="260"/>
            <ac:spMk id="5" creationId="{4BD0459E-A0D8-4E6B-8885-60279D19B40B}"/>
          </ac:spMkLst>
        </pc:spChg>
      </pc:sldChg>
      <pc:sldChg chg="addSp delSp modSp ord">
        <pc:chgData name="Kelly Sarkis" userId="64886991-8c6e-43bd-8c2d-2c61d0f17d09" providerId="ADAL" clId="{2305A61B-E26B-4CAB-8A83-F86CD61AC02F}" dt="2020-05-06T18:18:37.538" v="1596" actId="404"/>
        <pc:sldMkLst>
          <pc:docMk/>
          <pc:sldMk cId="1047252784" sldId="261"/>
        </pc:sldMkLst>
        <pc:spChg chg="mod">
          <ac:chgData name="Kelly Sarkis" userId="64886991-8c6e-43bd-8c2d-2c61d0f17d09" providerId="ADAL" clId="{2305A61B-E26B-4CAB-8A83-F86CD61AC02F}" dt="2020-05-06T18:18:37.538" v="1596" actId="404"/>
          <ac:spMkLst>
            <pc:docMk/>
            <pc:sldMk cId="1047252784" sldId="261"/>
            <ac:spMk id="2" creationId="{81C28E5A-FB39-48B0-8403-2EC31C6C8D9B}"/>
          </ac:spMkLst>
        </pc:spChg>
        <pc:spChg chg="del">
          <ac:chgData name="Kelly Sarkis" userId="64886991-8c6e-43bd-8c2d-2c61d0f17d09" providerId="ADAL" clId="{2305A61B-E26B-4CAB-8A83-F86CD61AC02F}" dt="2020-05-06T18:14:55.914" v="1554" actId="478"/>
          <ac:spMkLst>
            <pc:docMk/>
            <pc:sldMk cId="1047252784" sldId="261"/>
            <ac:spMk id="5" creationId="{4BD0459E-A0D8-4E6B-8885-60279D19B40B}"/>
          </ac:spMkLst>
        </pc:spChg>
        <pc:spChg chg="add del mod">
          <ac:chgData name="Kelly Sarkis" userId="64886991-8c6e-43bd-8c2d-2c61d0f17d09" providerId="ADAL" clId="{2305A61B-E26B-4CAB-8A83-F86CD61AC02F}" dt="2020-05-06T18:15:02.862" v="1556" actId="478"/>
          <ac:spMkLst>
            <pc:docMk/>
            <pc:sldMk cId="1047252784" sldId="261"/>
            <ac:spMk id="16" creationId="{99A2A63C-BF51-4A4E-BC6B-79DD5C93150B}"/>
          </ac:spMkLst>
        </pc:spChg>
        <pc:picChg chg="add del mod">
          <ac:chgData name="Kelly Sarkis" userId="64886991-8c6e-43bd-8c2d-2c61d0f17d09" providerId="ADAL" clId="{2305A61B-E26B-4CAB-8A83-F86CD61AC02F}" dt="2020-05-06T18:14:41.860" v="1550" actId="478"/>
          <ac:picMkLst>
            <pc:docMk/>
            <pc:sldMk cId="1047252784" sldId="261"/>
            <ac:picMk id="6" creationId="{45D17C85-C600-48B6-A7C1-188CDE9D015F}"/>
          </ac:picMkLst>
        </pc:picChg>
        <pc:picChg chg="add del mod">
          <ac:chgData name="Kelly Sarkis" userId="64886991-8c6e-43bd-8c2d-2c61d0f17d09" providerId="ADAL" clId="{2305A61B-E26B-4CAB-8A83-F86CD61AC02F}" dt="2020-05-06T18:14:41.860" v="1550" actId="478"/>
          <ac:picMkLst>
            <pc:docMk/>
            <pc:sldMk cId="1047252784" sldId="261"/>
            <ac:picMk id="8" creationId="{B5997C01-4D41-49B3-8390-9130F153F6E7}"/>
          </ac:picMkLst>
        </pc:picChg>
        <pc:picChg chg="add del mod">
          <ac:chgData name="Kelly Sarkis" userId="64886991-8c6e-43bd-8c2d-2c61d0f17d09" providerId="ADAL" clId="{2305A61B-E26B-4CAB-8A83-F86CD61AC02F}" dt="2020-05-06T18:14:41.860" v="1550" actId="478"/>
          <ac:picMkLst>
            <pc:docMk/>
            <pc:sldMk cId="1047252784" sldId="261"/>
            <ac:picMk id="10" creationId="{EA2AF2D0-4795-428E-8304-85FDD2A42B65}"/>
          </ac:picMkLst>
        </pc:picChg>
        <pc:picChg chg="add del mod">
          <ac:chgData name="Kelly Sarkis" userId="64886991-8c6e-43bd-8c2d-2c61d0f17d09" providerId="ADAL" clId="{2305A61B-E26B-4CAB-8A83-F86CD61AC02F}" dt="2020-05-06T18:14:41.860" v="1550" actId="478"/>
          <ac:picMkLst>
            <pc:docMk/>
            <pc:sldMk cId="1047252784" sldId="261"/>
            <ac:picMk id="12" creationId="{358DFA3D-EFB5-4EA5-89A9-A7281F072A3B}"/>
          </ac:picMkLst>
        </pc:picChg>
        <pc:picChg chg="add mod">
          <ac:chgData name="Kelly Sarkis" userId="64886991-8c6e-43bd-8c2d-2c61d0f17d09" providerId="ADAL" clId="{2305A61B-E26B-4CAB-8A83-F86CD61AC02F}" dt="2020-05-06T18:15:06.862" v="1558" actId="1076"/>
          <ac:picMkLst>
            <pc:docMk/>
            <pc:sldMk cId="1047252784" sldId="261"/>
            <ac:picMk id="14" creationId="{30E22BBE-4AB5-4D71-87AD-FD364AC0A5A5}"/>
          </ac:picMkLst>
        </pc:picChg>
        <pc:picChg chg="add mod modCrop">
          <ac:chgData name="Kelly Sarkis" userId="64886991-8c6e-43bd-8c2d-2c61d0f17d09" providerId="ADAL" clId="{2305A61B-E26B-4CAB-8A83-F86CD61AC02F}" dt="2020-05-06T18:15:54.579" v="1567" actId="1076"/>
          <ac:picMkLst>
            <pc:docMk/>
            <pc:sldMk cId="1047252784" sldId="261"/>
            <ac:picMk id="18" creationId="{C6B710B4-1F81-4811-AB21-BF9D5AC0681B}"/>
          </ac:picMkLst>
        </pc:picChg>
        <pc:picChg chg="add mod ord">
          <ac:chgData name="Kelly Sarkis" userId="64886991-8c6e-43bd-8c2d-2c61d0f17d09" providerId="ADAL" clId="{2305A61B-E26B-4CAB-8A83-F86CD61AC02F}" dt="2020-05-06T18:16:17.503" v="1573" actId="167"/>
          <ac:picMkLst>
            <pc:docMk/>
            <pc:sldMk cId="1047252784" sldId="261"/>
            <ac:picMk id="20" creationId="{FF53A722-A099-4314-A602-2D7C487E4CB4}"/>
          </ac:picMkLst>
        </pc:picChg>
        <pc:picChg chg="add mod">
          <ac:chgData name="Kelly Sarkis" userId="64886991-8c6e-43bd-8c2d-2c61d0f17d09" providerId="ADAL" clId="{2305A61B-E26B-4CAB-8A83-F86CD61AC02F}" dt="2020-05-06T18:16:39.473" v="1577" actId="962"/>
          <ac:picMkLst>
            <pc:docMk/>
            <pc:sldMk cId="1047252784" sldId="261"/>
            <ac:picMk id="22" creationId="{6CE83E41-78A8-4AE4-90D7-39CAD24DBD56}"/>
          </ac:picMkLst>
        </pc:picChg>
      </pc:sldChg>
      <pc:sldChg chg="modSp modNotesTx">
        <pc:chgData name="Kelly Sarkis" userId="64886991-8c6e-43bd-8c2d-2c61d0f17d09" providerId="ADAL" clId="{2305A61B-E26B-4CAB-8A83-F86CD61AC02F}" dt="2020-05-08T19:29:29.567" v="4254" actId="20577"/>
        <pc:sldMkLst>
          <pc:docMk/>
          <pc:sldMk cId="1254161689" sldId="262"/>
        </pc:sldMkLst>
        <pc:spChg chg="mod">
          <ac:chgData name="Kelly Sarkis" userId="64886991-8c6e-43bd-8c2d-2c61d0f17d09" providerId="ADAL" clId="{2305A61B-E26B-4CAB-8A83-F86CD61AC02F}" dt="2020-05-06T18:18:44.134" v="1598" actId="404"/>
          <ac:spMkLst>
            <pc:docMk/>
            <pc:sldMk cId="1254161689" sldId="262"/>
            <ac:spMk id="2" creationId="{81C28E5A-FB39-48B0-8403-2EC31C6C8D9B}"/>
          </ac:spMkLst>
        </pc:spChg>
      </pc:sldChg>
      <pc:sldChg chg="addSp delSp modSp modNotesTx">
        <pc:chgData name="Kelly Sarkis" userId="64886991-8c6e-43bd-8c2d-2c61d0f17d09" providerId="ADAL" clId="{2305A61B-E26B-4CAB-8A83-F86CD61AC02F}" dt="2020-05-18T15:17:30.927" v="4820" actId="20577"/>
        <pc:sldMkLst>
          <pc:docMk/>
          <pc:sldMk cId="3812084991" sldId="263"/>
        </pc:sldMkLst>
        <pc:spChg chg="mod">
          <ac:chgData name="Kelly Sarkis" userId="64886991-8c6e-43bd-8c2d-2c61d0f17d09" providerId="ADAL" clId="{2305A61B-E26B-4CAB-8A83-F86CD61AC02F}" dt="2020-05-06T18:18:50.137" v="1600" actId="404"/>
          <ac:spMkLst>
            <pc:docMk/>
            <pc:sldMk cId="3812084991" sldId="263"/>
            <ac:spMk id="2" creationId="{81C28E5A-FB39-48B0-8403-2EC31C6C8D9B}"/>
          </ac:spMkLst>
        </pc:spChg>
        <pc:spChg chg="add mod">
          <ac:chgData name="Kelly Sarkis" userId="64886991-8c6e-43bd-8c2d-2c61d0f17d09" providerId="ADAL" clId="{2305A61B-E26B-4CAB-8A83-F86CD61AC02F}" dt="2020-05-06T15:35:20.280" v="126" actId="1076"/>
          <ac:spMkLst>
            <pc:docMk/>
            <pc:sldMk cId="3812084991" sldId="263"/>
            <ac:spMk id="3" creationId="{793B1764-CC0B-4BB7-912A-EF4220ACA417}"/>
          </ac:spMkLst>
        </pc:spChg>
        <pc:picChg chg="del mod">
          <ac:chgData name="Kelly Sarkis" userId="64886991-8c6e-43bd-8c2d-2c61d0f17d09" providerId="ADAL" clId="{2305A61B-E26B-4CAB-8A83-F86CD61AC02F}" dt="2020-05-18T15:17:16.451" v="4781" actId="478"/>
          <ac:picMkLst>
            <pc:docMk/>
            <pc:sldMk cId="3812084991" sldId="263"/>
            <ac:picMk id="7" creationId="{3330D843-D001-45BA-A2FA-FA1CAE3250D5}"/>
          </ac:picMkLst>
        </pc:picChg>
        <pc:picChg chg="add mod">
          <ac:chgData name="Kelly Sarkis" userId="64886991-8c6e-43bd-8c2d-2c61d0f17d09" providerId="ADAL" clId="{2305A61B-E26B-4CAB-8A83-F86CD61AC02F}" dt="2020-05-08T12:48:58.329" v="1978" actId="1076"/>
          <ac:picMkLst>
            <pc:docMk/>
            <pc:sldMk cId="3812084991" sldId="263"/>
            <ac:picMk id="8" creationId="{94B746C9-6DE3-4E6C-B8A8-81A2EE5DE3C9}"/>
          </ac:picMkLst>
        </pc:picChg>
      </pc:sldChg>
      <pc:sldChg chg="addSp delSp modSp modNotesTx">
        <pc:chgData name="Kelly Sarkis" userId="64886991-8c6e-43bd-8c2d-2c61d0f17d09" providerId="ADAL" clId="{2305A61B-E26B-4CAB-8A83-F86CD61AC02F}" dt="2020-05-18T15:18:33.792" v="4824" actId="20577"/>
        <pc:sldMkLst>
          <pc:docMk/>
          <pc:sldMk cId="382958912" sldId="264"/>
        </pc:sldMkLst>
        <pc:spChg chg="mod">
          <ac:chgData name="Kelly Sarkis" userId="64886991-8c6e-43bd-8c2d-2c61d0f17d09" providerId="ADAL" clId="{2305A61B-E26B-4CAB-8A83-F86CD61AC02F}" dt="2020-05-06T18:18:55.170" v="1602" actId="404"/>
          <ac:spMkLst>
            <pc:docMk/>
            <pc:sldMk cId="382958912" sldId="264"/>
            <ac:spMk id="2" creationId="{81C28E5A-FB39-48B0-8403-2EC31C6C8D9B}"/>
          </ac:spMkLst>
        </pc:spChg>
        <pc:spChg chg="mod">
          <ac:chgData name="Kelly Sarkis" userId="64886991-8c6e-43bd-8c2d-2c61d0f17d09" providerId="ADAL" clId="{2305A61B-E26B-4CAB-8A83-F86CD61AC02F}" dt="2020-05-08T12:50:45.720" v="2021" actId="20577"/>
          <ac:spMkLst>
            <pc:docMk/>
            <pc:sldMk cId="382958912" sldId="264"/>
            <ac:spMk id="5" creationId="{4BD0459E-A0D8-4E6B-8885-60279D19B40B}"/>
          </ac:spMkLst>
        </pc:spChg>
        <pc:spChg chg="add mod">
          <ac:chgData name="Kelly Sarkis" userId="64886991-8c6e-43bd-8c2d-2c61d0f17d09" providerId="ADAL" clId="{2305A61B-E26B-4CAB-8A83-F86CD61AC02F}" dt="2020-05-06T15:44:08.778" v="617" actId="20577"/>
          <ac:spMkLst>
            <pc:docMk/>
            <pc:sldMk cId="382958912" sldId="264"/>
            <ac:spMk id="6" creationId="{66CD1AB9-D5F4-4979-A98B-358A666ECF6D}"/>
          </ac:spMkLst>
        </pc:spChg>
        <pc:picChg chg="add del mod">
          <ac:chgData name="Kelly Sarkis" userId="64886991-8c6e-43bd-8c2d-2c61d0f17d09" providerId="ADAL" clId="{2305A61B-E26B-4CAB-8A83-F86CD61AC02F}" dt="2020-05-06T15:31:31.038" v="3" actId="478"/>
          <ac:picMkLst>
            <pc:docMk/>
            <pc:sldMk cId="382958912" sldId="264"/>
            <ac:picMk id="3" creationId="{3D4323E2-210A-44EA-9148-8962D18EA27F}"/>
          </ac:picMkLst>
        </pc:picChg>
      </pc:sldChg>
      <pc:sldChg chg="delSp add del modNotesTx">
        <pc:chgData name="Kelly Sarkis" userId="64886991-8c6e-43bd-8c2d-2c61d0f17d09" providerId="ADAL" clId="{2305A61B-E26B-4CAB-8A83-F86CD61AC02F}" dt="2020-05-06T15:51:26.819" v="912" actId="2696"/>
        <pc:sldMkLst>
          <pc:docMk/>
          <pc:sldMk cId="1030741507" sldId="265"/>
        </pc:sldMkLst>
        <pc:spChg chg="del">
          <ac:chgData name="Kelly Sarkis" userId="64886991-8c6e-43bd-8c2d-2c61d0f17d09" providerId="ADAL" clId="{2305A61B-E26B-4CAB-8A83-F86CD61AC02F}" dt="2020-05-06T15:48:30.432" v="795" actId="478"/>
          <ac:spMkLst>
            <pc:docMk/>
            <pc:sldMk cId="1030741507" sldId="265"/>
            <ac:spMk id="6" creationId="{66CD1AB9-D5F4-4979-A98B-358A666ECF6D}"/>
          </ac:spMkLst>
        </pc:spChg>
      </pc:sldChg>
      <pc:sldChg chg="add del">
        <pc:chgData name="Kelly Sarkis" userId="64886991-8c6e-43bd-8c2d-2c61d0f17d09" providerId="ADAL" clId="{2305A61B-E26B-4CAB-8A83-F86CD61AC02F}" dt="2020-05-06T15:33:24.863" v="117" actId="2696"/>
        <pc:sldMkLst>
          <pc:docMk/>
          <pc:sldMk cId="3188039903" sldId="265"/>
        </pc:sldMkLst>
      </pc:sldChg>
      <pc:sldChg chg="modSp add">
        <pc:chgData name="Kelly Sarkis" userId="64886991-8c6e-43bd-8c2d-2c61d0f17d09" providerId="ADAL" clId="{2305A61B-E26B-4CAB-8A83-F86CD61AC02F}" dt="2020-05-08T13:27:26.177" v="2661" actId="20577"/>
        <pc:sldMkLst>
          <pc:docMk/>
          <pc:sldMk cId="113124147" sldId="266"/>
        </pc:sldMkLst>
        <pc:spChg chg="mod">
          <ac:chgData name="Kelly Sarkis" userId="64886991-8c6e-43bd-8c2d-2c61d0f17d09" providerId="ADAL" clId="{2305A61B-E26B-4CAB-8A83-F86CD61AC02F}" dt="2020-05-06T18:02:53.927" v="1482" actId="6549"/>
          <ac:spMkLst>
            <pc:docMk/>
            <pc:sldMk cId="113124147" sldId="266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8T13:27:26.177" v="2661" actId="20577"/>
          <ac:spMkLst>
            <pc:docMk/>
            <pc:sldMk cId="113124147" sldId="266"/>
            <ac:spMk id="3" creationId="{2BE818E4-3E33-4F88-9EBC-DDB33F648FF8}"/>
          </ac:spMkLst>
        </pc:spChg>
      </pc:sldChg>
      <pc:sldChg chg="addSp delSp modSp add del">
        <pc:chgData name="Kelly Sarkis" userId="64886991-8c6e-43bd-8c2d-2c61d0f17d09" providerId="ADAL" clId="{2305A61B-E26B-4CAB-8A83-F86CD61AC02F}" dt="2020-05-06T15:49:01.992" v="806" actId="2696"/>
        <pc:sldMkLst>
          <pc:docMk/>
          <pc:sldMk cId="3994007495" sldId="266"/>
        </pc:sldMkLst>
        <pc:spChg chg="mod">
          <ac:chgData name="Kelly Sarkis" userId="64886991-8c6e-43bd-8c2d-2c61d0f17d09" providerId="ADAL" clId="{2305A61B-E26B-4CAB-8A83-F86CD61AC02F}" dt="2020-05-06T15:48:51.735" v="803" actId="20577"/>
          <ac:spMkLst>
            <pc:docMk/>
            <pc:sldMk cId="3994007495" sldId="266"/>
            <ac:spMk id="2" creationId="{81C28E5A-FB39-48B0-8403-2EC31C6C8D9B}"/>
          </ac:spMkLst>
        </pc:spChg>
        <pc:spChg chg="del">
          <ac:chgData name="Kelly Sarkis" userId="64886991-8c6e-43bd-8c2d-2c61d0f17d09" providerId="ADAL" clId="{2305A61B-E26B-4CAB-8A83-F86CD61AC02F}" dt="2020-05-06T15:48:54.971" v="804" actId="478"/>
          <ac:spMkLst>
            <pc:docMk/>
            <pc:sldMk cId="3994007495" sldId="266"/>
            <ac:spMk id="5" creationId="{4BD0459E-A0D8-4E6B-8885-60279D19B40B}"/>
          </ac:spMkLst>
        </pc:spChg>
        <pc:spChg chg="del">
          <ac:chgData name="Kelly Sarkis" userId="64886991-8c6e-43bd-8c2d-2c61d0f17d09" providerId="ADAL" clId="{2305A61B-E26B-4CAB-8A83-F86CD61AC02F}" dt="2020-05-06T15:48:57.772" v="805" actId="478"/>
          <ac:spMkLst>
            <pc:docMk/>
            <pc:sldMk cId="3994007495" sldId="266"/>
            <ac:spMk id="6" creationId="{66CD1AB9-D5F4-4979-A98B-358A666ECF6D}"/>
          </ac:spMkLst>
        </pc:spChg>
        <pc:spChg chg="add mod">
          <ac:chgData name="Kelly Sarkis" userId="64886991-8c6e-43bd-8c2d-2c61d0f17d09" providerId="ADAL" clId="{2305A61B-E26B-4CAB-8A83-F86CD61AC02F}" dt="2020-05-06T15:48:54.971" v="804" actId="478"/>
          <ac:spMkLst>
            <pc:docMk/>
            <pc:sldMk cId="3994007495" sldId="266"/>
            <ac:spMk id="7" creationId="{28EA7A92-E79D-498D-A53A-DCD4953F710C}"/>
          </ac:spMkLst>
        </pc:spChg>
        <pc:spChg chg="add mod">
          <ac:chgData name="Kelly Sarkis" userId="64886991-8c6e-43bd-8c2d-2c61d0f17d09" providerId="ADAL" clId="{2305A61B-E26B-4CAB-8A83-F86CD61AC02F}" dt="2020-05-06T15:48:57.772" v="805" actId="478"/>
          <ac:spMkLst>
            <pc:docMk/>
            <pc:sldMk cId="3994007495" sldId="266"/>
            <ac:spMk id="9" creationId="{D45A4D8A-587C-41BA-A5A4-2E68D5AF46B8}"/>
          </ac:spMkLst>
        </pc:spChg>
      </pc:sldChg>
      <pc:sldChg chg="modSp add del ord">
        <pc:chgData name="Kelly Sarkis" userId="64886991-8c6e-43bd-8c2d-2c61d0f17d09" providerId="ADAL" clId="{2305A61B-E26B-4CAB-8A83-F86CD61AC02F}" dt="2020-05-06T16:04:33.395" v="1038" actId="2696"/>
        <pc:sldMkLst>
          <pc:docMk/>
          <pc:sldMk cId="3578844769" sldId="267"/>
        </pc:sldMkLst>
        <pc:spChg chg="mod">
          <ac:chgData name="Kelly Sarkis" userId="64886991-8c6e-43bd-8c2d-2c61d0f17d09" providerId="ADAL" clId="{2305A61B-E26B-4CAB-8A83-F86CD61AC02F}" dt="2020-05-06T15:59:51.101" v="948" actId="20577"/>
          <ac:spMkLst>
            <pc:docMk/>
            <pc:sldMk cId="3578844769" sldId="267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6T16:02:09.981" v="1021" actId="14"/>
          <ac:spMkLst>
            <pc:docMk/>
            <pc:sldMk cId="3578844769" sldId="267"/>
            <ac:spMk id="3" creationId="{2BE818E4-3E33-4F88-9EBC-DDB33F648FF8}"/>
          </ac:spMkLst>
        </pc:spChg>
      </pc:sldChg>
      <pc:sldChg chg="addSp delSp modSp add modNotesTx">
        <pc:chgData name="Kelly Sarkis" userId="64886991-8c6e-43bd-8c2d-2c61d0f17d09" providerId="ADAL" clId="{2305A61B-E26B-4CAB-8A83-F86CD61AC02F}" dt="2020-05-08T13:41:53.050" v="2763" actId="20577"/>
        <pc:sldMkLst>
          <pc:docMk/>
          <pc:sldMk cId="343904583" sldId="268"/>
        </pc:sldMkLst>
        <pc:spChg chg="mod">
          <ac:chgData name="Kelly Sarkis" userId="64886991-8c6e-43bd-8c2d-2c61d0f17d09" providerId="ADAL" clId="{2305A61B-E26B-4CAB-8A83-F86CD61AC02F}" dt="2020-05-06T16:38:25.421" v="1418" actId="6549"/>
          <ac:spMkLst>
            <pc:docMk/>
            <pc:sldMk cId="343904583" sldId="268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8T13:41:53.050" v="2763" actId="20577"/>
          <ac:spMkLst>
            <pc:docMk/>
            <pc:sldMk cId="343904583" sldId="268"/>
            <ac:spMk id="3" creationId="{2BE818E4-3E33-4F88-9EBC-DDB33F648FF8}"/>
          </ac:spMkLst>
        </pc:spChg>
        <pc:spChg chg="add del">
          <ac:chgData name="Kelly Sarkis" userId="64886991-8c6e-43bd-8c2d-2c61d0f17d09" providerId="ADAL" clId="{2305A61B-E26B-4CAB-8A83-F86CD61AC02F}" dt="2020-05-06T18:23:56.067" v="1939" actId="478"/>
          <ac:spMkLst>
            <pc:docMk/>
            <pc:sldMk cId="343904583" sldId="268"/>
            <ac:spMk id="5" creationId="{B5476CCD-A4D5-4424-9A7C-23C4292084F4}"/>
          </ac:spMkLst>
        </pc:spChg>
      </pc:sldChg>
      <pc:sldChg chg="modSp add modNotesTx">
        <pc:chgData name="Kelly Sarkis" userId="64886991-8c6e-43bd-8c2d-2c61d0f17d09" providerId="ADAL" clId="{2305A61B-E26B-4CAB-8A83-F86CD61AC02F}" dt="2020-05-18T15:18:50.204" v="4829" actId="20577"/>
        <pc:sldMkLst>
          <pc:docMk/>
          <pc:sldMk cId="2798303175" sldId="269"/>
        </pc:sldMkLst>
        <pc:spChg chg="mod">
          <ac:chgData name="Kelly Sarkis" userId="64886991-8c6e-43bd-8c2d-2c61d0f17d09" providerId="ADAL" clId="{2305A61B-E26B-4CAB-8A83-F86CD61AC02F}" dt="2020-05-06T16:38:30.732" v="1419" actId="6549"/>
          <ac:spMkLst>
            <pc:docMk/>
            <pc:sldMk cId="2798303175" sldId="269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18T15:18:50.204" v="4829" actId="20577"/>
          <ac:spMkLst>
            <pc:docMk/>
            <pc:sldMk cId="2798303175" sldId="269"/>
            <ac:spMk id="3" creationId="{2BE818E4-3E33-4F88-9EBC-DDB33F648FF8}"/>
          </ac:spMkLst>
        </pc:spChg>
      </pc:sldChg>
      <pc:sldChg chg="addSp delSp modSp add modNotesTx">
        <pc:chgData name="Kelly Sarkis" userId="64886991-8c6e-43bd-8c2d-2c61d0f17d09" providerId="ADAL" clId="{2305A61B-E26B-4CAB-8A83-F86CD61AC02F}" dt="2020-05-18T15:26:50.146" v="5080" actId="20577"/>
        <pc:sldMkLst>
          <pc:docMk/>
          <pc:sldMk cId="3093947079" sldId="270"/>
        </pc:sldMkLst>
        <pc:spChg chg="mod">
          <ac:chgData name="Kelly Sarkis" userId="64886991-8c6e-43bd-8c2d-2c61d0f17d09" providerId="ADAL" clId="{2305A61B-E26B-4CAB-8A83-F86CD61AC02F}" dt="2020-05-18T15:21:56.821" v="4846" actId="20577"/>
          <ac:spMkLst>
            <pc:docMk/>
            <pc:sldMk cId="3093947079" sldId="270"/>
            <ac:spMk id="2" creationId="{4050A082-D180-4285-B4FB-D98702D96DB9}"/>
          </ac:spMkLst>
        </pc:spChg>
        <pc:spChg chg="del mod">
          <ac:chgData name="Kelly Sarkis" userId="64886991-8c6e-43bd-8c2d-2c61d0f17d09" providerId="ADAL" clId="{2305A61B-E26B-4CAB-8A83-F86CD61AC02F}" dt="2020-05-06T16:34:33.570" v="1225" actId="478"/>
          <ac:spMkLst>
            <pc:docMk/>
            <pc:sldMk cId="3093947079" sldId="270"/>
            <ac:spMk id="3" creationId="{2BE818E4-3E33-4F88-9EBC-DDB33F648FF8}"/>
          </ac:spMkLst>
        </pc:spChg>
        <pc:spChg chg="add del mod">
          <ac:chgData name="Kelly Sarkis" userId="64886991-8c6e-43bd-8c2d-2c61d0f17d09" providerId="ADAL" clId="{2305A61B-E26B-4CAB-8A83-F86CD61AC02F}" dt="2020-05-06T16:36:16.320" v="1396" actId="478"/>
          <ac:spMkLst>
            <pc:docMk/>
            <pc:sldMk cId="3093947079" sldId="270"/>
            <ac:spMk id="7" creationId="{7C14CAF2-C6BA-4F33-8EA0-2921CD9D4271}"/>
          </ac:spMkLst>
        </pc:spChg>
        <pc:spChg chg="add del mod">
          <ac:chgData name="Kelly Sarkis" userId="64886991-8c6e-43bd-8c2d-2c61d0f17d09" providerId="ADAL" clId="{2305A61B-E26B-4CAB-8A83-F86CD61AC02F}" dt="2020-05-06T16:36:25.332" v="1398" actId="478"/>
          <ac:spMkLst>
            <pc:docMk/>
            <pc:sldMk cId="3093947079" sldId="270"/>
            <ac:spMk id="9" creationId="{6284D4AA-88BD-4D74-B2B2-14246C5C8B44}"/>
          </ac:spMkLst>
        </pc:spChg>
        <pc:picChg chg="add mod modCrop">
          <ac:chgData name="Kelly Sarkis" userId="64886991-8c6e-43bd-8c2d-2c61d0f17d09" providerId="ADAL" clId="{2305A61B-E26B-4CAB-8A83-F86CD61AC02F}" dt="2020-05-06T16:36:20.657" v="1397" actId="1076"/>
          <ac:picMkLst>
            <pc:docMk/>
            <pc:sldMk cId="3093947079" sldId="270"/>
            <ac:picMk id="5" creationId="{F89EEE02-E9D8-4AFB-A21C-BC18D70D3044}"/>
          </ac:picMkLst>
        </pc:picChg>
      </pc:sldChg>
      <pc:sldChg chg="addSp modSp add modNotesTx">
        <pc:chgData name="Kelly Sarkis" userId="64886991-8c6e-43bd-8c2d-2c61d0f17d09" providerId="ADAL" clId="{2305A61B-E26B-4CAB-8A83-F86CD61AC02F}" dt="2020-05-08T19:30:03.910" v="4257" actId="20577"/>
        <pc:sldMkLst>
          <pc:docMk/>
          <pc:sldMk cId="852794004" sldId="271"/>
        </pc:sldMkLst>
        <pc:spChg chg="mod">
          <ac:chgData name="Kelly Sarkis" userId="64886991-8c6e-43bd-8c2d-2c61d0f17d09" providerId="ADAL" clId="{2305A61B-E26B-4CAB-8A83-F86CD61AC02F}" dt="2020-05-08T13:49:28.025" v="3021" actId="20577"/>
          <ac:spMkLst>
            <pc:docMk/>
            <pc:sldMk cId="852794004" sldId="271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8T14:52:05.973" v="3604" actId="20577"/>
          <ac:spMkLst>
            <pc:docMk/>
            <pc:sldMk cId="852794004" sldId="271"/>
            <ac:spMk id="3" creationId="{2BE818E4-3E33-4F88-9EBC-DDB33F648FF8}"/>
          </ac:spMkLst>
        </pc:spChg>
        <pc:spChg chg="add mod">
          <ac:chgData name="Kelly Sarkis" userId="64886991-8c6e-43bd-8c2d-2c61d0f17d09" providerId="ADAL" clId="{2305A61B-E26B-4CAB-8A83-F86CD61AC02F}" dt="2020-05-08T14:51:03.250" v="3504" actId="14100"/>
          <ac:spMkLst>
            <pc:docMk/>
            <pc:sldMk cId="852794004" sldId="271"/>
            <ac:spMk id="9" creationId="{397A10B9-BBFB-4AE4-95CD-AA97B947C2B8}"/>
          </ac:spMkLst>
        </pc:spChg>
        <pc:picChg chg="add mod">
          <ac:chgData name="Kelly Sarkis" userId="64886991-8c6e-43bd-8c2d-2c61d0f17d09" providerId="ADAL" clId="{2305A61B-E26B-4CAB-8A83-F86CD61AC02F}" dt="2020-05-08T14:52:46.186" v="3640" actId="1076"/>
          <ac:picMkLst>
            <pc:docMk/>
            <pc:sldMk cId="852794004" sldId="271"/>
            <ac:picMk id="6" creationId="{8BAAB369-21BF-4B06-BE98-802FDFE252E7}"/>
          </ac:picMkLst>
        </pc:picChg>
        <pc:picChg chg="add mod">
          <ac:chgData name="Kelly Sarkis" userId="64886991-8c6e-43bd-8c2d-2c61d0f17d09" providerId="ADAL" clId="{2305A61B-E26B-4CAB-8A83-F86CD61AC02F}" dt="2020-05-08T14:52:42.819" v="3638" actId="1076"/>
          <ac:picMkLst>
            <pc:docMk/>
            <pc:sldMk cId="852794004" sldId="271"/>
            <ac:picMk id="8" creationId="{184F3F48-7968-4976-94F0-239DCB73F7F3}"/>
          </ac:picMkLst>
        </pc:picChg>
        <pc:picChg chg="add mod">
          <ac:chgData name="Kelly Sarkis" userId="64886991-8c6e-43bd-8c2d-2c61d0f17d09" providerId="ADAL" clId="{2305A61B-E26B-4CAB-8A83-F86CD61AC02F}" dt="2020-05-08T14:52:44.413" v="3639" actId="1076"/>
          <ac:picMkLst>
            <pc:docMk/>
            <pc:sldMk cId="852794004" sldId="271"/>
            <ac:picMk id="10" creationId="{8CBCFDA8-FD83-4B3B-AFCD-02C38C21BCC7}"/>
          </ac:picMkLst>
        </pc:picChg>
      </pc:sldChg>
      <pc:sldChg chg="addSp delSp modSp add modNotesTx">
        <pc:chgData name="Kelly Sarkis" userId="64886991-8c6e-43bd-8c2d-2c61d0f17d09" providerId="ADAL" clId="{2305A61B-E26B-4CAB-8A83-F86CD61AC02F}" dt="2020-05-18T15:20:55.432" v="4834" actId="20577"/>
        <pc:sldMkLst>
          <pc:docMk/>
          <pc:sldMk cId="1665901132" sldId="272"/>
        </pc:sldMkLst>
        <pc:spChg chg="mod">
          <ac:chgData name="Kelly Sarkis" userId="64886991-8c6e-43bd-8c2d-2c61d0f17d09" providerId="ADAL" clId="{2305A61B-E26B-4CAB-8A83-F86CD61AC02F}" dt="2020-05-18T15:20:55.432" v="4834" actId="20577"/>
          <ac:spMkLst>
            <pc:docMk/>
            <pc:sldMk cId="1665901132" sldId="272"/>
            <ac:spMk id="2" creationId="{4050A082-D180-4285-B4FB-D98702D96DB9}"/>
          </ac:spMkLst>
        </pc:spChg>
        <pc:picChg chg="del">
          <ac:chgData name="Kelly Sarkis" userId="64886991-8c6e-43bd-8c2d-2c61d0f17d09" providerId="ADAL" clId="{2305A61B-E26B-4CAB-8A83-F86CD61AC02F}" dt="2020-05-06T16:37:19.352" v="1411" actId="478"/>
          <ac:picMkLst>
            <pc:docMk/>
            <pc:sldMk cId="1665901132" sldId="272"/>
            <ac:picMk id="5" creationId="{F89EEE02-E9D8-4AFB-A21C-BC18D70D3044}"/>
          </ac:picMkLst>
        </pc:picChg>
        <pc:picChg chg="add mod modCrop">
          <ac:chgData name="Kelly Sarkis" userId="64886991-8c6e-43bd-8c2d-2c61d0f17d09" providerId="ADAL" clId="{2305A61B-E26B-4CAB-8A83-F86CD61AC02F}" dt="2020-05-06T18:17:34.420" v="1582" actId="1035"/>
          <ac:picMkLst>
            <pc:docMk/>
            <pc:sldMk cId="1665901132" sldId="272"/>
            <ac:picMk id="6" creationId="{8148CC0C-C10D-4C86-B1B9-1B1925DA6CEF}"/>
          </ac:picMkLst>
        </pc:picChg>
        <pc:picChg chg="add mod">
          <ac:chgData name="Kelly Sarkis" userId="64886991-8c6e-43bd-8c2d-2c61d0f17d09" providerId="ADAL" clId="{2305A61B-E26B-4CAB-8A83-F86CD61AC02F}" dt="2020-05-06T18:17:37.243" v="1589" actId="1035"/>
          <ac:picMkLst>
            <pc:docMk/>
            <pc:sldMk cId="1665901132" sldId="272"/>
            <ac:picMk id="1026" creationId="{8CE79045-42BC-4FB5-8D1F-C2366107B432}"/>
          </ac:picMkLst>
        </pc:picChg>
      </pc:sldChg>
      <pc:sldChg chg="modSp add modNotesTx">
        <pc:chgData name="Kelly Sarkis" userId="64886991-8c6e-43bd-8c2d-2c61d0f17d09" providerId="ADAL" clId="{2305A61B-E26B-4CAB-8A83-F86CD61AC02F}" dt="2020-05-18T15:16:42.346" v="4780" actId="20577"/>
        <pc:sldMkLst>
          <pc:docMk/>
          <pc:sldMk cId="4218663573" sldId="273"/>
        </pc:sldMkLst>
        <pc:spChg chg="mod">
          <ac:chgData name="Kelly Sarkis" userId="64886991-8c6e-43bd-8c2d-2c61d0f17d09" providerId="ADAL" clId="{2305A61B-E26B-4CAB-8A83-F86CD61AC02F}" dt="2020-05-08T14:52:23.291" v="3605" actId="20577"/>
          <ac:spMkLst>
            <pc:docMk/>
            <pc:sldMk cId="4218663573" sldId="273"/>
            <ac:spMk id="2" creationId="{209B6E19-7DD2-4974-A8D8-C27E6C7E3849}"/>
          </ac:spMkLst>
        </pc:spChg>
        <pc:spChg chg="mod">
          <ac:chgData name="Kelly Sarkis" userId="64886991-8c6e-43bd-8c2d-2c61d0f17d09" providerId="ADAL" clId="{2305A61B-E26B-4CAB-8A83-F86CD61AC02F}" dt="2020-05-18T15:16:42.346" v="4780" actId="20577"/>
          <ac:spMkLst>
            <pc:docMk/>
            <pc:sldMk cId="4218663573" sldId="273"/>
            <ac:spMk id="3" creationId="{C8AE566A-EBAE-4538-84CA-E7F6A462989F}"/>
          </ac:spMkLst>
        </pc:spChg>
      </pc:sldChg>
      <pc:sldChg chg="addSp delSp modSp add modNotesTx">
        <pc:chgData name="Kelly Sarkis" userId="64886991-8c6e-43bd-8c2d-2c61d0f17d09" providerId="ADAL" clId="{2305A61B-E26B-4CAB-8A83-F86CD61AC02F}" dt="2020-05-18T15:15:48.526" v="4734" actId="20577"/>
        <pc:sldMkLst>
          <pc:docMk/>
          <pc:sldMk cId="1071372764" sldId="274"/>
        </pc:sldMkLst>
        <pc:spChg chg="mod">
          <ac:chgData name="Kelly Sarkis" userId="64886991-8c6e-43bd-8c2d-2c61d0f17d09" providerId="ADAL" clId="{2305A61B-E26B-4CAB-8A83-F86CD61AC02F}" dt="2020-05-08T12:49:54.190" v="1997" actId="20577"/>
          <ac:spMkLst>
            <pc:docMk/>
            <pc:sldMk cId="1071372764" sldId="274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8T16:52:04.960" v="4140" actId="20577"/>
          <ac:spMkLst>
            <pc:docMk/>
            <pc:sldMk cId="1071372764" sldId="274"/>
            <ac:spMk id="3" creationId="{2BE818E4-3E33-4F88-9EBC-DDB33F648FF8}"/>
          </ac:spMkLst>
        </pc:spChg>
        <pc:picChg chg="add del mod">
          <ac:chgData name="Kelly Sarkis" userId="64886991-8c6e-43bd-8c2d-2c61d0f17d09" providerId="ADAL" clId="{2305A61B-E26B-4CAB-8A83-F86CD61AC02F}" dt="2020-05-08T12:51:40.457" v="2025" actId="478"/>
          <ac:picMkLst>
            <pc:docMk/>
            <pc:sldMk cId="1071372764" sldId="274"/>
            <ac:picMk id="5" creationId="{B2D9E568-7327-4201-B9B1-821C76A7E5E4}"/>
          </ac:picMkLst>
        </pc:picChg>
        <pc:picChg chg="add mod">
          <ac:chgData name="Kelly Sarkis" userId="64886991-8c6e-43bd-8c2d-2c61d0f17d09" providerId="ADAL" clId="{2305A61B-E26B-4CAB-8A83-F86CD61AC02F}" dt="2020-05-08T12:58:26.759" v="2031" actId="1076"/>
          <ac:picMkLst>
            <pc:docMk/>
            <pc:sldMk cId="1071372764" sldId="274"/>
            <ac:picMk id="1026" creationId="{D8F5EC54-FF69-461D-A9AE-CD95B82BB8B2}"/>
          </ac:picMkLst>
        </pc:picChg>
        <pc:picChg chg="add mod">
          <ac:chgData name="Kelly Sarkis" userId="64886991-8c6e-43bd-8c2d-2c61d0f17d09" providerId="ADAL" clId="{2305A61B-E26B-4CAB-8A83-F86CD61AC02F}" dt="2020-05-08T13:09:28.191" v="2255" actId="1076"/>
          <ac:picMkLst>
            <pc:docMk/>
            <pc:sldMk cId="1071372764" sldId="274"/>
            <ac:picMk id="1028" creationId="{78DC86D2-3887-4E57-BDE7-EFA713816E15}"/>
          </ac:picMkLst>
        </pc:picChg>
      </pc:sldChg>
      <pc:sldChg chg="addSp delSp modSp add modNotesTx">
        <pc:chgData name="Kelly Sarkis" userId="64886991-8c6e-43bd-8c2d-2c61d0f17d09" providerId="ADAL" clId="{2305A61B-E26B-4CAB-8A83-F86CD61AC02F}" dt="2020-05-08T13:35:55.202" v="2701" actId="20577"/>
        <pc:sldMkLst>
          <pc:docMk/>
          <pc:sldMk cId="3180621238" sldId="275"/>
        </pc:sldMkLst>
        <pc:spChg chg="mod">
          <ac:chgData name="Kelly Sarkis" userId="64886991-8c6e-43bd-8c2d-2c61d0f17d09" providerId="ADAL" clId="{2305A61B-E26B-4CAB-8A83-F86CD61AC02F}" dt="2020-05-08T13:35:55.202" v="2701" actId="20577"/>
          <ac:spMkLst>
            <pc:docMk/>
            <pc:sldMk cId="3180621238" sldId="275"/>
            <ac:spMk id="2" creationId="{4050A082-D180-4285-B4FB-D98702D96DB9}"/>
          </ac:spMkLst>
        </pc:spChg>
        <pc:spChg chg="mod">
          <ac:chgData name="Kelly Sarkis" userId="64886991-8c6e-43bd-8c2d-2c61d0f17d09" providerId="ADAL" clId="{2305A61B-E26B-4CAB-8A83-F86CD61AC02F}" dt="2020-05-08T13:33:45.389" v="2692" actId="1076"/>
          <ac:spMkLst>
            <pc:docMk/>
            <pc:sldMk cId="3180621238" sldId="275"/>
            <ac:spMk id="3" creationId="{2BE818E4-3E33-4F88-9EBC-DDB33F648FF8}"/>
          </ac:spMkLst>
        </pc:spChg>
        <pc:picChg chg="add del">
          <ac:chgData name="Kelly Sarkis" userId="64886991-8c6e-43bd-8c2d-2c61d0f17d09" providerId="ADAL" clId="{2305A61B-E26B-4CAB-8A83-F86CD61AC02F}" dt="2020-05-08T13:23:24.761" v="2382" actId="478"/>
          <ac:picMkLst>
            <pc:docMk/>
            <pc:sldMk cId="3180621238" sldId="275"/>
            <ac:picMk id="5" creationId="{921847FE-E1E3-431C-8FC0-2A53A42EC4F1}"/>
          </ac:picMkLst>
        </pc:picChg>
        <pc:picChg chg="add mod">
          <ac:chgData name="Kelly Sarkis" userId="64886991-8c6e-43bd-8c2d-2c61d0f17d09" providerId="ADAL" clId="{2305A61B-E26B-4CAB-8A83-F86CD61AC02F}" dt="2020-05-08T13:33:49.892" v="2694" actId="1076"/>
          <ac:picMkLst>
            <pc:docMk/>
            <pc:sldMk cId="3180621238" sldId="275"/>
            <ac:picMk id="3074" creationId="{47E23BE6-F02F-4DE0-9AAE-A7BF24CDC7D6}"/>
          </ac:picMkLst>
        </pc:picChg>
        <pc:picChg chg="add mod">
          <ac:chgData name="Kelly Sarkis" userId="64886991-8c6e-43bd-8c2d-2c61d0f17d09" providerId="ADAL" clId="{2305A61B-E26B-4CAB-8A83-F86CD61AC02F}" dt="2020-05-08T13:33:33.938" v="2687" actId="1076"/>
          <ac:picMkLst>
            <pc:docMk/>
            <pc:sldMk cId="3180621238" sldId="275"/>
            <ac:picMk id="3076" creationId="{0D655B6C-BEC1-4564-884E-24C7B8CE973E}"/>
          </ac:picMkLst>
        </pc:picChg>
      </pc:sldChg>
      <pc:sldChg chg="addSp delSp modSp add modNotesTx">
        <pc:chgData name="Kelly Sarkis" userId="64886991-8c6e-43bd-8c2d-2c61d0f17d09" providerId="ADAL" clId="{2305A61B-E26B-4CAB-8A83-F86CD61AC02F}" dt="2020-05-08T15:29:53.957" v="3945" actId="20577"/>
        <pc:sldMkLst>
          <pc:docMk/>
          <pc:sldMk cId="3307689691" sldId="276"/>
        </pc:sldMkLst>
        <pc:spChg chg="mod">
          <ac:chgData name="Kelly Sarkis" userId="64886991-8c6e-43bd-8c2d-2c61d0f17d09" providerId="ADAL" clId="{2305A61B-E26B-4CAB-8A83-F86CD61AC02F}" dt="2020-05-08T15:29:53.957" v="3945" actId="20577"/>
          <ac:spMkLst>
            <pc:docMk/>
            <pc:sldMk cId="3307689691" sldId="276"/>
            <ac:spMk id="2" creationId="{4050A082-D180-4285-B4FB-D98702D96DB9}"/>
          </ac:spMkLst>
        </pc:spChg>
        <pc:spChg chg="del">
          <ac:chgData name="Kelly Sarkis" userId="64886991-8c6e-43bd-8c2d-2c61d0f17d09" providerId="ADAL" clId="{2305A61B-E26B-4CAB-8A83-F86CD61AC02F}" dt="2020-05-08T13:50:51.776" v="3088" actId="478"/>
          <ac:spMkLst>
            <pc:docMk/>
            <pc:sldMk cId="3307689691" sldId="276"/>
            <ac:spMk id="3" creationId="{2BE818E4-3E33-4F88-9EBC-DDB33F648FF8}"/>
          </ac:spMkLst>
        </pc:spChg>
        <pc:spChg chg="add del mod">
          <ac:chgData name="Kelly Sarkis" userId="64886991-8c6e-43bd-8c2d-2c61d0f17d09" providerId="ADAL" clId="{2305A61B-E26B-4CAB-8A83-F86CD61AC02F}" dt="2020-05-08T13:50:52.712" v="3089"/>
          <ac:spMkLst>
            <pc:docMk/>
            <pc:sldMk cId="3307689691" sldId="276"/>
            <ac:spMk id="6" creationId="{007FF489-4101-4159-9B55-79B31A931928}"/>
          </ac:spMkLst>
        </pc:spChg>
        <pc:picChg chg="add mod">
          <ac:chgData name="Kelly Sarkis" userId="64886991-8c6e-43bd-8c2d-2c61d0f17d09" providerId="ADAL" clId="{2305A61B-E26B-4CAB-8A83-F86CD61AC02F}" dt="2020-05-08T13:51:00.209" v="3094" actId="14100"/>
          <ac:picMkLst>
            <pc:docMk/>
            <pc:sldMk cId="3307689691" sldId="276"/>
            <ac:picMk id="8" creationId="{9A6E55D3-4F51-4F79-AA1C-4551C6D10E9D}"/>
          </ac:picMkLst>
        </pc:picChg>
        <pc:picChg chg="add mod">
          <ac:chgData name="Kelly Sarkis" userId="64886991-8c6e-43bd-8c2d-2c61d0f17d09" providerId="ADAL" clId="{2305A61B-E26B-4CAB-8A83-F86CD61AC02F}" dt="2020-05-08T13:51:20.879" v="3100" actId="14100"/>
          <ac:picMkLst>
            <pc:docMk/>
            <pc:sldMk cId="3307689691" sldId="276"/>
            <ac:picMk id="10" creationId="{BF54C724-FC34-4B14-8812-71D32E5FF28E}"/>
          </ac:picMkLst>
        </pc:picChg>
        <pc:picChg chg="add del mod">
          <ac:chgData name="Kelly Sarkis" userId="64886991-8c6e-43bd-8c2d-2c61d0f17d09" providerId="ADAL" clId="{2305A61B-E26B-4CAB-8A83-F86CD61AC02F}" dt="2020-05-08T13:52:06.708" v="3104" actId="478"/>
          <ac:picMkLst>
            <pc:docMk/>
            <pc:sldMk cId="3307689691" sldId="276"/>
            <ac:picMk id="12" creationId="{6D1D0E2B-C5EF-4E6A-8D50-834E80B628AA}"/>
          </ac:picMkLst>
        </pc:picChg>
        <pc:picChg chg="add mod">
          <ac:chgData name="Kelly Sarkis" userId="64886991-8c6e-43bd-8c2d-2c61d0f17d09" providerId="ADAL" clId="{2305A61B-E26B-4CAB-8A83-F86CD61AC02F}" dt="2020-05-08T13:52:43.128" v="3106" actId="1076"/>
          <ac:picMkLst>
            <pc:docMk/>
            <pc:sldMk cId="3307689691" sldId="276"/>
            <ac:picMk id="5122" creationId="{81583281-49A4-4CFF-9AAA-E5402D6035C3}"/>
          </ac:picMkLst>
        </pc:picChg>
      </pc:sldChg>
      <pc:sldChg chg="addSp delSp modSp add del modAnim modNotesTx">
        <pc:chgData name="Kelly Sarkis" userId="64886991-8c6e-43bd-8c2d-2c61d0f17d09" providerId="ADAL" clId="{2305A61B-E26B-4CAB-8A83-F86CD61AC02F}" dt="2020-05-08T16:51:23.095" v="4106" actId="2696"/>
        <pc:sldMkLst>
          <pc:docMk/>
          <pc:sldMk cId="201876773" sldId="277"/>
        </pc:sldMkLst>
        <pc:spChg chg="mod">
          <ac:chgData name="Kelly Sarkis" userId="64886991-8c6e-43bd-8c2d-2c61d0f17d09" providerId="ADAL" clId="{2305A61B-E26B-4CAB-8A83-F86CD61AC02F}" dt="2020-05-08T13:10:50.694" v="2321" actId="313"/>
          <ac:spMkLst>
            <pc:docMk/>
            <pc:sldMk cId="201876773" sldId="277"/>
            <ac:spMk id="2" creationId="{4050A082-D180-4285-B4FB-D98702D96DB9}"/>
          </ac:spMkLst>
        </pc:spChg>
        <pc:spChg chg="del">
          <ac:chgData name="Kelly Sarkis" userId="64886991-8c6e-43bd-8c2d-2c61d0f17d09" providerId="ADAL" clId="{2305A61B-E26B-4CAB-8A83-F86CD61AC02F}" dt="2020-05-08T13:06:10.499" v="2034"/>
          <ac:spMkLst>
            <pc:docMk/>
            <pc:sldMk cId="201876773" sldId="277"/>
            <ac:spMk id="3" creationId="{2BE818E4-3E33-4F88-9EBC-DDB33F648FF8}"/>
          </ac:spMkLst>
        </pc:spChg>
        <pc:picChg chg="add mod">
          <ac:chgData name="Kelly Sarkis" userId="64886991-8c6e-43bd-8c2d-2c61d0f17d09" providerId="ADAL" clId="{2305A61B-E26B-4CAB-8A83-F86CD61AC02F}" dt="2020-05-08T13:42:22.154" v="2765" actId="1076"/>
          <ac:picMkLst>
            <pc:docMk/>
            <pc:sldMk cId="201876773" sldId="277"/>
            <ac:picMk id="5" creationId="{6106AACC-BE39-46E1-8B59-E68C798B0CA7}"/>
          </ac:picMkLst>
        </pc:picChg>
      </pc:sldChg>
      <pc:sldChg chg="addSp delSp modSp add del delAnim modAnim">
        <pc:chgData name="Kelly Sarkis" userId="64886991-8c6e-43bd-8c2d-2c61d0f17d09" providerId="ADAL" clId="{2305A61B-E26B-4CAB-8A83-F86CD61AC02F}" dt="2020-05-08T16:51:25.630" v="4107" actId="2696"/>
        <pc:sldMkLst>
          <pc:docMk/>
          <pc:sldMk cId="220354708" sldId="278"/>
        </pc:sldMkLst>
        <pc:spChg chg="mod">
          <ac:chgData name="Kelly Sarkis" userId="64886991-8c6e-43bd-8c2d-2c61d0f17d09" providerId="ADAL" clId="{2305A61B-E26B-4CAB-8A83-F86CD61AC02F}" dt="2020-05-08T13:10:55.005" v="2322" actId="313"/>
          <ac:spMkLst>
            <pc:docMk/>
            <pc:sldMk cId="220354708" sldId="278"/>
            <ac:spMk id="2" creationId="{4050A082-D180-4285-B4FB-D98702D96DB9}"/>
          </ac:spMkLst>
        </pc:spChg>
        <pc:spChg chg="add del mod">
          <ac:chgData name="Kelly Sarkis" userId="64886991-8c6e-43bd-8c2d-2c61d0f17d09" providerId="ADAL" clId="{2305A61B-E26B-4CAB-8A83-F86CD61AC02F}" dt="2020-05-08T13:09:59.727" v="2258"/>
          <ac:spMkLst>
            <pc:docMk/>
            <pc:sldMk cId="220354708" sldId="278"/>
            <ac:spMk id="6" creationId="{F0F00130-7C61-4588-9462-CBFFD5BEFAAF}"/>
          </ac:spMkLst>
        </pc:spChg>
        <pc:picChg chg="del">
          <ac:chgData name="Kelly Sarkis" userId="64886991-8c6e-43bd-8c2d-2c61d0f17d09" providerId="ADAL" clId="{2305A61B-E26B-4CAB-8A83-F86CD61AC02F}" dt="2020-05-08T13:09:38.870" v="2257" actId="478"/>
          <ac:picMkLst>
            <pc:docMk/>
            <pc:sldMk cId="220354708" sldId="278"/>
            <ac:picMk id="5" creationId="{6106AACC-BE39-46E1-8B59-E68C798B0CA7}"/>
          </ac:picMkLst>
        </pc:picChg>
        <pc:picChg chg="add mod">
          <ac:chgData name="Kelly Sarkis" userId="64886991-8c6e-43bd-8c2d-2c61d0f17d09" providerId="ADAL" clId="{2305A61B-E26B-4CAB-8A83-F86CD61AC02F}" dt="2020-05-08T13:42:39.770" v="2766" actId="1076"/>
          <ac:picMkLst>
            <pc:docMk/>
            <pc:sldMk cId="220354708" sldId="278"/>
            <ac:picMk id="7" creationId="{E663AAAD-89DE-4590-8A89-5656C5E255B4}"/>
          </ac:picMkLst>
        </pc:picChg>
      </pc:sldChg>
      <pc:sldChg chg="addSp delSp modSp add">
        <pc:chgData name="Kelly Sarkis" userId="64886991-8c6e-43bd-8c2d-2c61d0f17d09" providerId="ADAL" clId="{2305A61B-E26B-4CAB-8A83-F86CD61AC02F}" dt="2020-05-08T13:41:21.035" v="2757" actId="478"/>
        <pc:sldMkLst>
          <pc:docMk/>
          <pc:sldMk cId="2679725869" sldId="279"/>
        </pc:sldMkLst>
        <pc:spChg chg="mod">
          <ac:chgData name="Kelly Sarkis" userId="64886991-8c6e-43bd-8c2d-2c61d0f17d09" providerId="ADAL" clId="{2305A61B-E26B-4CAB-8A83-F86CD61AC02F}" dt="2020-05-08T13:36:00.896" v="2707" actId="20577"/>
          <ac:spMkLst>
            <pc:docMk/>
            <pc:sldMk cId="2679725869" sldId="279"/>
            <ac:spMk id="2" creationId="{4050A082-D180-4285-B4FB-D98702D96DB9}"/>
          </ac:spMkLst>
        </pc:spChg>
        <pc:spChg chg="del">
          <ac:chgData name="Kelly Sarkis" userId="64886991-8c6e-43bd-8c2d-2c61d0f17d09" providerId="ADAL" clId="{2305A61B-E26B-4CAB-8A83-F86CD61AC02F}" dt="2020-05-08T13:35:49.688" v="2697" actId="478"/>
          <ac:spMkLst>
            <pc:docMk/>
            <pc:sldMk cId="2679725869" sldId="279"/>
            <ac:spMk id="3" creationId="{2BE818E4-3E33-4F88-9EBC-DDB33F648FF8}"/>
          </ac:spMkLst>
        </pc:spChg>
        <pc:spChg chg="add del mod">
          <ac:chgData name="Kelly Sarkis" userId="64886991-8c6e-43bd-8c2d-2c61d0f17d09" providerId="ADAL" clId="{2305A61B-E26B-4CAB-8A83-F86CD61AC02F}" dt="2020-05-08T13:40:08.719" v="2734"/>
          <ac:spMkLst>
            <pc:docMk/>
            <pc:sldMk cId="2679725869" sldId="279"/>
            <ac:spMk id="6" creationId="{0BBD2F08-E213-4949-8CCD-9F5F6F08398F}"/>
          </ac:spMkLst>
        </pc:spChg>
        <pc:picChg chg="del">
          <ac:chgData name="Kelly Sarkis" userId="64886991-8c6e-43bd-8c2d-2c61d0f17d09" providerId="ADAL" clId="{2305A61B-E26B-4CAB-8A83-F86CD61AC02F}" dt="2020-05-08T13:41:08.502" v="2753" actId="478"/>
          <ac:picMkLst>
            <pc:docMk/>
            <pc:sldMk cId="2679725869" sldId="279"/>
            <ac:picMk id="4" creationId="{BD099210-58C9-4061-A1DE-B089E3D253F0}"/>
          </ac:picMkLst>
        </pc:picChg>
        <pc:picChg chg="add mod">
          <ac:chgData name="Kelly Sarkis" userId="64886991-8c6e-43bd-8c2d-2c61d0f17d09" providerId="ADAL" clId="{2305A61B-E26B-4CAB-8A83-F86CD61AC02F}" dt="2020-05-08T13:40:17.320" v="2740" actId="1076"/>
          <ac:picMkLst>
            <pc:docMk/>
            <pc:sldMk cId="2679725869" sldId="279"/>
            <ac:picMk id="8" creationId="{ADE76C30-AFF8-4C25-92A0-2CF53D821C7E}"/>
          </ac:picMkLst>
        </pc:picChg>
        <pc:picChg chg="add del mod">
          <ac:chgData name="Kelly Sarkis" userId="64886991-8c6e-43bd-8c2d-2c61d0f17d09" providerId="ADAL" clId="{2305A61B-E26B-4CAB-8A83-F86CD61AC02F}" dt="2020-05-08T13:41:19.564" v="2756" actId="478"/>
          <ac:picMkLst>
            <pc:docMk/>
            <pc:sldMk cId="2679725869" sldId="279"/>
            <ac:picMk id="10" creationId="{74411578-5E35-47F5-A4D1-8A21080E8238}"/>
          </ac:picMkLst>
        </pc:picChg>
        <pc:picChg chg="add del mod">
          <ac:chgData name="Kelly Sarkis" userId="64886991-8c6e-43bd-8c2d-2c61d0f17d09" providerId="ADAL" clId="{2305A61B-E26B-4CAB-8A83-F86CD61AC02F}" dt="2020-05-08T13:41:21.035" v="2757" actId="478"/>
          <ac:picMkLst>
            <pc:docMk/>
            <pc:sldMk cId="2679725869" sldId="279"/>
            <ac:picMk id="12" creationId="{A20F6CC8-6E5A-4540-B19D-BEB56AF33D12}"/>
          </ac:picMkLst>
        </pc:picChg>
        <pc:picChg chg="del">
          <ac:chgData name="Kelly Sarkis" userId="64886991-8c6e-43bd-8c2d-2c61d0f17d09" providerId="ADAL" clId="{2305A61B-E26B-4CAB-8A83-F86CD61AC02F}" dt="2020-05-08T13:40:12.636" v="2738" actId="478"/>
          <ac:picMkLst>
            <pc:docMk/>
            <pc:sldMk cId="2679725869" sldId="279"/>
            <ac:picMk id="3074" creationId="{47E23BE6-F02F-4DE0-9AAE-A7BF24CDC7D6}"/>
          </ac:picMkLst>
        </pc:picChg>
        <pc:picChg chg="del">
          <ac:chgData name="Kelly Sarkis" userId="64886991-8c6e-43bd-8c2d-2c61d0f17d09" providerId="ADAL" clId="{2305A61B-E26B-4CAB-8A83-F86CD61AC02F}" dt="2020-05-08T13:35:47.567" v="2696" actId="478"/>
          <ac:picMkLst>
            <pc:docMk/>
            <pc:sldMk cId="2679725869" sldId="279"/>
            <ac:picMk id="3076" creationId="{0D655B6C-BEC1-4564-884E-24C7B8CE973E}"/>
          </ac:picMkLst>
        </pc:picChg>
      </pc:sldChg>
      <pc:sldChg chg="addSp delSp modSp add">
        <pc:chgData name="Kelly Sarkis" userId="64886991-8c6e-43bd-8c2d-2c61d0f17d09" providerId="ADAL" clId="{2305A61B-E26B-4CAB-8A83-F86CD61AC02F}" dt="2020-05-08T13:39:23.831" v="2726" actId="1076"/>
        <pc:sldMkLst>
          <pc:docMk/>
          <pc:sldMk cId="141639061" sldId="280"/>
        </pc:sldMkLst>
        <pc:spChg chg="add mod">
          <ac:chgData name="Kelly Sarkis" userId="64886991-8c6e-43bd-8c2d-2c61d0f17d09" providerId="ADAL" clId="{2305A61B-E26B-4CAB-8A83-F86CD61AC02F}" dt="2020-05-08T13:39:23.831" v="2726" actId="1076"/>
          <ac:spMkLst>
            <pc:docMk/>
            <pc:sldMk cId="141639061" sldId="280"/>
            <ac:spMk id="5" creationId="{2C4F3692-1CD6-48AE-BC75-F712C50688E5}"/>
          </ac:spMkLst>
        </pc:spChg>
        <pc:spChg chg="del">
          <ac:chgData name="Kelly Sarkis" userId="64886991-8c6e-43bd-8c2d-2c61d0f17d09" providerId="ADAL" clId="{2305A61B-E26B-4CAB-8A83-F86CD61AC02F}" dt="2020-05-08T13:38:23.921" v="2709" actId="478"/>
          <ac:spMkLst>
            <pc:docMk/>
            <pc:sldMk cId="141639061" sldId="280"/>
            <ac:spMk id="6" creationId="{0BBD2F08-E213-4949-8CCD-9F5F6F08398F}"/>
          </ac:spMkLst>
        </pc:spChg>
        <pc:picChg chg="add mod">
          <ac:chgData name="Kelly Sarkis" userId="64886991-8c6e-43bd-8c2d-2c61d0f17d09" providerId="ADAL" clId="{2305A61B-E26B-4CAB-8A83-F86CD61AC02F}" dt="2020-05-08T13:38:57.698" v="2721" actId="1076"/>
          <ac:picMkLst>
            <pc:docMk/>
            <pc:sldMk cId="141639061" sldId="280"/>
            <ac:picMk id="3" creationId="{8D0F810A-D8C9-4F77-8CFC-A66891EF2B54}"/>
          </ac:picMkLst>
        </pc:picChg>
        <pc:picChg chg="del">
          <ac:chgData name="Kelly Sarkis" userId="64886991-8c6e-43bd-8c2d-2c61d0f17d09" providerId="ADAL" clId="{2305A61B-E26B-4CAB-8A83-F86CD61AC02F}" dt="2020-05-08T13:38:49.383" v="2717" actId="478"/>
          <ac:picMkLst>
            <pc:docMk/>
            <pc:sldMk cId="141639061" sldId="280"/>
            <ac:picMk id="3074" creationId="{47E23BE6-F02F-4DE0-9AAE-A7BF24CDC7D6}"/>
          </ac:picMkLst>
        </pc:picChg>
      </pc:sldChg>
      <pc:sldChg chg="add del">
        <pc:chgData name="Kelly Sarkis" userId="64886991-8c6e-43bd-8c2d-2c61d0f17d09" providerId="ADAL" clId="{2305A61B-E26B-4CAB-8A83-F86CD61AC02F}" dt="2020-05-08T13:38:25.913" v="2711"/>
        <pc:sldMkLst>
          <pc:docMk/>
          <pc:sldMk cId="2275964019" sldId="281"/>
        </pc:sldMkLst>
      </pc:sldChg>
      <pc:sldChg chg="delSp add">
        <pc:chgData name="Kelly Sarkis" userId="64886991-8c6e-43bd-8c2d-2c61d0f17d09" providerId="ADAL" clId="{2305A61B-E26B-4CAB-8A83-F86CD61AC02F}" dt="2020-05-08T13:41:23.628" v="2758" actId="478"/>
        <pc:sldMkLst>
          <pc:docMk/>
          <pc:sldMk cId="4003803140" sldId="281"/>
        </pc:sldMkLst>
        <pc:picChg chg="del">
          <ac:chgData name="Kelly Sarkis" userId="64886991-8c6e-43bd-8c2d-2c61d0f17d09" providerId="ADAL" clId="{2305A61B-E26B-4CAB-8A83-F86CD61AC02F}" dt="2020-05-08T13:41:23.628" v="2758" actId="478"/>
          <ac:picMkLst>
            <pc:docMk/>
            <pc:sldMk cId="4003803140" sldId="281"/>
            <ac:picMk id="12" creationId="{A20F6CC8-6E5A-4540-B19D-BEB56AF33D12}"/>
          </ac:picMkLst>
        </pc:picChg>
      </pc:sldChg>
      <pc:sldChg chg="add">
        <pc:chgData name="Kelly Sarkis" userId="64886991-8c6e-43bd-8c2d-2c61d0f17d09" providerId="ADAL" clId="{2305A61B-E26B-4CAB-8A83-F86CD61AC02F}" dt="2020-05-08T13:41:16.495" v="2755"/>
        <pc:sldMkLst>
          <pc:docMk/>
          <pc:sldMk cId="1067975751" sldId="282"/>
        </pc:sldMkLst>
      </pc:sldChg>
      <pc:sldChg chg="modSp add modNotesTx">
        <pc:chgData name="Kelly Sarkis" userId="64886991-8c6e-43bd-8c2d-2c61d0f17d09" providerId="ADAL" clId="{2305A61B-E26B-4CAB-8A83-F86CD61AC02F}" dt="2020-05-08T19:30:20.102" v="4258" actId="20577"/>
        <pc:sldMkLst>
          <pc:docMk/>
          <pc:sldMk cId="1697661155" sldId="283"/>
        </pc:sldMkLst>
        <pc:spChg chg="mod">
          <ac:chgData name="Kelly Sarkis" userId="64886991-8c6e-43bd-8c2d-2c61d0f17d09" providerId="ADAL" clId="{2305A61B-E26B-4CAB-8A83-F86CD61AC02F}" dt="2020-05-08T15:39:01.587" v="4104" actId="20577"/>
          <ac:spMkLst>
            <pc:docMk/>
            <pc:sldMk cId="1697661155" sldId="283"/>
            <ac:spMk id="2" creationId="{209B6E19-7DD2-4974-A8D8-C27E6C7E3849}"/>
          </ac:spMkLst>
        </pc:spChg>
        <pc:spChg chg="mod">
          <ac:chgData name="Kelly Sarkis" userId="64886991-8c6e-43bd-8c2d-2c61d0f17d09" providerId="ADAL" clId="{2305A61B-E26B-4CAB-8A83-F86CD61AC02F}" dt="2020-05-08T17:53:06.546" v="4252" actId="20577"/>
          <ac:spMkLst>
            <pc:docMk/>
            <pc:sldMk cId="1697661155" sldId="283"/>
            <ac:spMk id="3" creationId="{C8AE566A-EBAE-4538-84CA-E7F6A462989F}"/>
          </ac:spMkLst>
        </pc:spChg>
      </pc:sldChg>
      <pc:sldChg chg="addSp delSp modSp add modNotesTx">
        <pc:chgData name="Kelly Sarkis" userId="64886991-8c6e-43bd-8c2d-2c61d0f17d09" providerId="ADAL" clId="{2305A61B-E26B-4CAB-8A83-F86CD61AC02F}" dt="2020-05-08T19:38:20.746" v="4606" actId="20577"/>
        <pc:sldMkLst>
          <pc:docMk/>
          <pc:sldMk cId="467903173" sldId="284"/>
        </pc:sldMkLst>
        <pc:spChg chg="mod">
          <ac:chgData name="Kelly Sarkis" userId="64886991-8c6e-43bd-8c2d-2c61d0f17d09" providerId="ADAL" clId="{2305A61B-E26B-4CAB-8A83-F86CD61AC02F}" dt="2020-05-08T15:32:27.570" v="4007" actId="20577"/>
          <ac:spMkLst>
            <pc:docMk/>
            <pc:sldMk cId="467903173" sldId="284"/>
            <ac:spMk id="2" creationId="{4050A082-D180-4285-B4FB-D98702D96DB9}"/>
          </ac:spMkLst>
        </pc:spChg>
        <pc:spChg chg="del">
          <ac:chgData name="Kelly Sarkis" userId="64886991-8c6e-43bd-8c2d-2c61d0f17d09" providerId="ADAL" clId="{2305A61B-E26B-4CAB-8A83-F86CD61AC02F}" dt="2020-05-08T15:32:34.248" v="4011" actId="478"/>
          <ac:spMkLst>
            <pc:docMk/>
            <pc:sldMk cId="467903173" sldId="284"/>
            <ac:spMk id="3" creationId="{2BE818E4-3E33-4F88-9EBC-DDB33F648FF8}"/>
          </ac:spMkLst>
        </pc:spChg>
        <pc:spChg chg="add mod">
          <ac:chgData name="Kelly Sarkis" userId="64886991-8c6e-43bd-8c2d-2c61d0f17d09" providerId="ADAL" clId="{2305A61B-E26B-4CAB-8A83-F86CD61AC02F}" dt="2020-05-08T19:38:20.746" v="4606" actId="20577"/>
          <ac:spMkLst>
            <pc:docMk/>
            <pc:sldMk cId="467903173" sldId="284"/>
            <ac:spMk id="3" creationId="{CA8E007D-DFD4-4EF0-A6CB-8D78C6421A13}"/>
          </ac:spMkLst>
        </pc:spChg>
        <pc:spChg chg="add del mod">
          <ac:chgData name="Kelly Sarkis" userId="64886991-8c6e-43bd-8c2d-2c61d0f17d09" providerId="ADAL" clId="{2305A61B-E26B-4CAB-8A83-F86CD61AC02F}" dt="2020-05-08T15:32:52.018" v="4013" actId="478"/>
          <ac:spMkLst>
            <pc:docMk/>
            <pc:sldMk cId="467903173" sldId="284"/>
            <ac:spMk id="7" creationId="{2F738CB9-6800-4580-9230-FD143414DC36}"/>
          </ac:spMkLst>
        </pc:spChg>
        <pc:spChg chg="add">
          <ac:chgData name="Kelly Sarkis" userId="64886991-8c6e-43bd-8c2d-2c61d0f17d09" providerId="ADAL" clId="{2305A61B-E26B-4CAB-8A83-F86CD61AC02F}" dt="2020-05-08T15:32:49.348" v="4012"/>
          <ac:spMkLst>
            <pc:docMk/>
            <pc:sldMk cId="467903173" sldId="284"/>
            <ac:spMk id="11" creationId="{85E48119-CEE2-40A5-9431-D071799F0C5C}"/>
          </ac:spMkLst>
        </pc:spChg>
        <pc:picChg chg="del">
          <ac:chgData name="Kelly Sarkis" userId="64886991-8c6e-43bd-8c2d-2c61d0f17d09" providerId="ADAL" clId="{2305A61B-E26B-4CAB-8A83-F86CD61AC02F}" dt="2020-05-08T15:32:29.123" v="4008" actId="478"/>
          <ac:picMkLst>
            <pc:docMk/>
            <pc:sldMk cId="467903173" sldId="284"/>
            <ac:picMk id="6" creationId="{8BAAB369-21BF-4B06-BE98-802FDFE252E7}"/>
          </ac:picMkLst>
        </pc:picChg>
        <pc:picChg chg="del">
          <ac:chgData name="Kelly Sarkis" userId="64886991-8c6e-43bd-8c2d-2c61d0f17d09" providerId="ADAL" clId="{2305A61B-E26B-4CAB-8A83-F86CD61AC02F}" dt="2020-05-08T15:32:31.428" v="4010" actId="478"/>
          <ac:picMkLst>
            <pc:docMk/>
            <pc:sldMk cId="467903173" sldId="284"/>
            <ac:picMk id="8" creationId="{184F3F48-7968-4976-94F0-239DCB73F7F3}"/>
          </ac:picMkLst>
        </pc:picChg>
        <pc:picChg chg="del">
          <ac:chgData name="Kelly Sarkis" userId="64886991-8c6e-43bd-8c2d-2c61d0f17d09" providerId="ADAL" clId="{2305A61B-E26B-4CAB-8A83-F86CD61AC02F}" dt="2020-05-08T15:32:30.264" v="4009" actId="478"/>
          <ac:picMkLst>
            <pc:docMk/>
            <pc:sldMk cId="467903173" sldId="284"/>
            <ac:picMk id="10" creationId="{8CBCFDA8-FD83-4B3B-AFCD-02C38C21BCC7}"/>
          </ac:picMkLst>
        </pc:picChg>
      </pc:sldChg>
      <pc:sldChg chg="modSp add modNotesTx">
        <pc:chgData name="Kelly Sarkis" userId="64886991-8c6e-43bd-8c2d-2c61d0f17d09" providerId="ADAL" clId="{2305A61B-E26B-4CAB-8A83-F86CD61AC02F}" dt="2020-05-18T15:28:07.935" v="5234" actId="14"/>
        <pc:sldMkLst>
          <pc:docMk/>
          <pc:sldMk cId="3304849220" sldId="285"/>
        </pc:sldMkLst>
        <pc:spChg chg="mod">
          <ac:chgData name="Kelly Sarkis" userId="64886991-8c6e-43bd-8c2d-2c61d0f17d09" providerId="ADAL" clId="{2305A61B-E26B-4CAB-8A83-F86CD61AC02F}" dt="2020-05-18T15:27:57.324" v="5228" actId="20577"/>
          <ac:spMkLst>
            <pc:docMk/>
            <pc:sldMk cId="3304849220" sldId="285"/>
            <ac:spMk id="2" creationId="{9922EA11-3214-4A14-AB9A-FEB0D31BC691}"/>
          </ac:spMkLst>
        </pc:spChg>
        <pc:spChg chg="mod">
          <ac:chgData name="Kelly Sarkis" userId="64886991-8c6e-43bd-8c2d-2c61d0f17d09" providerId="ADAL" clId="{2305A61B-E26B-4CAB-8A83-F86CD61AC02F}" dt="2020-05-18T15:28:07.935" v="5234" actId="14"/>
          <ac:spMkLst>
            <pc:docMk/>
            <pc:sldMk cId="3304849220" sldId="285"/>
            <ac:spMk id="3" creationId="{5EA9E134-7392-4E1E-97BD-51059E214ADD}"/>
          </ac:spMkLst>
        </pc:spChg>
      </pc:sldChg>
      <pc:sldChg chg="modSp add">
        <pc:chgData name="Kelly Sarkis" userId="64886991-8c6e-43bd-8c2d-2c61d0f17d09" providerId="ADAL" clId="{2305A61B-E26B-4CAB-8A83-F86CD61AC02F}" dt="2020-05-18T15:27:47.754" v="5205" actId="27636"/>
        <pc:sldMkLst>
          <pc:docMk/>
          <pc:sldMk cId="68514868" sldId="286"/>
        </pc:sldMkLst>
        <pc:spChg chg="mod">
          <ac:chgData name="Kelly Sarkis" userId="64886991-8c6e-43bd-8c2d-2c61d0f17d09" providerId="ADAL" clId="{2305A61B-E26B-4CAB-8A83-F86CD61AC02F}" dt="2020-05-18T15:27:47.754" v="5205" actId="27636"/>
          <ac:spMkLst>
            <pc:docMk/>
            <pc:sldMk cId="68514868" sldId="286"/>
            <ac:spMk id="2" creationId="{F18CFA37-29DB-4265-A79C-1C40E0C8597E}"/>
          </ac:spMkLst>
        </pc:spChg>
        <pc:spChg chg="mod">
          <ac:chgData name="Kelly Sarkis" userId="64886991-8c6e-43bd-8c2d-2c61d0f17d09" providerId="ADAL" clId="{2305A61B-E26B-4CAB-8A83-F86CD61AC02F}" dt="2020-05-18T15:27:39.898" v="5198" actId="20577"/>
          <ac:spMkLst>
            <pc:docMk/>
            <pc:sldMk cId="68514868" sldId="286"/>
            <ac:spMk id="3" creationId="{97AEBAFB-9B5E-4731-B2BC-0B3884519E2D}"/>
          </ac:spMkLst>
        </pc:spChg>
      </pc:sldChg>
      <pc:sldChg chg="modSp add">
        <pc:chgData name="Kelly Sarkis" userId="64886991-8c6e-43bd-8c2d-2c61d0f17d09" providerId="ADAL" clId="{2305A61B-E26B-4CAB-8A83-F86CD61AC02F}" dt="2020-05-18T15:30:56.709" v="5294" actId="20577"/>
        <pc:sldMkLst>
          <pc:docMk/>
          <pc:sldMk cId="1764920767" sldId="287"/>
        </pc:sldMkLst>
        <pc:spChg chg="mod">
          <ac:chgData name="Kelly Sarkis" userId="64886991-8c6e-43bd-8c2d-2c61d0f17d09" providerId="ADAL" clId="{2305A61B-E26B-4CAB-8A83-F86CD61AC02F}" dt="2020-05-18T15:30:42.529" v="5274" actId="20577"/>
          <ac:spMkLst>
            <pc:docMk/>
            <pc:sldMk cId="1764920767" sldId="287"/>
            <ac:spMk id="2" creationId="{FD1E6ECE-7BCF-44A1-857F-805D71CCFEE4}"/>
          </ac:spMkLst>
        </pc:spChg>
        <pc:spChg chg="mod">
          <ac:chgData name="Kelly Sarkis" userId="64886991-8c6e-43bd-8c2d-2c61d0f17d09" providerId="ADAL" clId="{2305A61B-E26B-4CAB-8A83-F86CD61AC02F}" dt="2020-05-18T15:30:56.709" v="5294" actId="20577"/>
          <ac:spMkLst>
            <pc:docMk/>
            <pc:sldMk cId="1764920767" sldId="287"/>
            <ac:spMk id="3" creationId="{8055E9AD-D41C-44B0-9426-9618DBD5181A}"/>
          </ac:spMkLst>
        </pc:spChg>
      </pc:sldChg>
      <pc:sldChg chg="add del">
        <pc:chgData name="Kelly Sarkis" userId="64886991-8c6e-43bd-8c2d-2c61d0f17d09" providerId="ADAL" clId="{2305A61B-E26B-4CAB-8A83-F86CD61AC02F}" dt="2020-05-18T15:27:16.397" v="5083" actId="2696"/>
        <pc:sldMkLst>
          <pc:docMk/>
          <pc:sldMk cId="2614415672" sldId="287"/>
        </pc:sldMkLst>
      </pc:sldChg>
      <pc:sldChg chg="modSp add">
        <pc:chgData name="Kelly Sarkis" userId="64886991-8c6e-43bd-8c2d-2c61d0f17d09" providerId="ADAL" clId="{2305A61B-E26B-4CAB-8A83-F86CD61AC02F}" dt="2020-05-18T15:31:39.740" v="5373" actId="20577"/>
        <pc:sldMkLst>
          <pc:docMk/>
          <pc:sldMk cId="1532689304" sldId="288"/>
        </pc:sldMkLst>
        <pc:spChg chg="mod">
          <ac:chgData name="Kelly Sarkis" userId="64886991-8c6e-43bd-8c2d-2c61d0f17d09" providerId="ADAL" clId="{2305A61B-E26B-4CAB-8A83-F86CD61AC02F}" dt="2020-05-18T15:31:27.456" v="5307" actId="20577"/>
          <ac:spMkLst>
            <pc:docMk/>
            <pc:sldMk cId="1532689304" sldId="288"/>
            <ac:spMk id="2" creationId="{D03CCF7A-4603-49E0-8AB6-8567FA2AE8EB}"/>
          </ac:spMkLst>
        </pc:spChg>
        <pc:spChg chg="mod">
          <ac:chgData name="Kelly Sarkis" userId="64886991-8c6e-43bd-8c2d-2c61d0f17d09" providerId="ADAL" clId="{2305A61B-E26B-4CAB-8A83-F86CD61AC02F}" dt="2020-05-18T15:31:39.740" v="5373" actId="20577"/>
          <ac:spMkLst>
            <pc:docMk/>
            <pc:sldMk cId="1532689304" sldId="288"/>
            <ac:spMk id="3" creationId="{4879541F-1FD5-43D4-B96C-1B9A8CACBF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B40BA-8079-4909-942F-97AB572B3407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875A-EF41-4938-AD80-3742F6E4D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7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Inevitable connection between technology and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58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17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2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9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6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Ages: older youth (11+) </a:t>
            </a:r>
          </a:p>
          <a:p>
            <a:r>
              <a:rPr lang="en-US" dirty="0"/>
              <a:t>Look for alternative for younger kids (plum)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60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about any of the apps?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75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or after apps? </a:t>
            </a:r>
            <a:r>
              <a:rPr lang="en-US"/>
              <a:t>Or all 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8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7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5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ways to play: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Images of things in natures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Letters- find things that start with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Senses- Hear a bird,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1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Cheap flowers at dollar store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3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5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email you these documents after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68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EDIT PRIOR TO START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BEFOREHAND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5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Youth spend only 4-7 minutes of free play outside each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Time outside boosts the immune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Decreases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Increases attention span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MANY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Tracking incentives virtually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3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9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and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875A-EF41-4938-AD80-3742F6E4DB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ntureoutdoors.org/virtual-outdoor-experiences/adult-adventurer-learning-series/inaturalist-app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bskids.org/apps/outdoor-family-fun-with-plum.html" TargetMode="External"/><Relationship Id="rId3" Type="http://schemas.openxmlformats.org/officeDocument/2006/relationships/hyperlink" Target="https://www.ventureoutdoors.org/virtual-outdoor-experiences/" TargetMode="External"/><Relationship Id="rId7" Type="http://schemas.openxmlformats.org/officeDocument/2006/relationships/hyperlink" Target="https://play.google.com/store/apps/details?id=com.t11.skyviewfree&amp;hl=en_U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s.apple.com/us/app/skyview-lite/id413936865" TargetMode="External"/><Relationship Id="rId5" Type="http://schemas.openxmlformats.org/officeDocument/2006/relationships/hyperlink" Target="https://www.geocaching.com/play/search" TargetMode="External"/><Relationship Id="rId10" Type="http://schemas.openxmlformats.org/officeDocument/2006/relationships/hyperlink" Target="mailto:lo@ventureoutdoors.org" TargetMode="External"/><Relationship Id="rId4" Type="http://schemas.openxmlformats.org/officeDocument/2006/relationships/hyperlink" Target="https://www.inaturalist.org/" TargetMode="External"/><Relationship Id="rId9" Type="http://schemas.openxmlformats.org/officeDocument/2006/relationships/hyperlink" Target="mailto:Kelly@ventureoutdoors.or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ntureoutdoors.org/virtual-outdoor-experiences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8E5A-FB39-48B0-8403-2EC31C6C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While you are waiting, think about: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0459E-A0D8-4E6B-8885-60279D19B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challenges are you facing in terms of getting your youth outside?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9C5075-1A77-443D-AFED-15D44A4C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8E5A-FB39-48B0-8403-2EC31C6C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Virtual Outdoor Experiences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0459E-A0D8-4E6B-8885-60279D19B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924224"/>
            <a:ext cx="4447786" cy="35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Different Series</a:t>
            </a:r>
          </a:p>
          <a:p>
            <a:r>
              <a:rPr lang="en-US" dirty="0"/>
              <a:t>Youth Explorer Button Series</a:t>
            </a:r>
          </a:p>
          <a:p>
            <a:r>
              <a:rPr lang="en-US" dirty="0"/>
              <a:t>Youth Outdoor Leadership Series</a:t>
            </a:r>
          </a:p>
          <a:p>
            <a:r>
              <a:rPr lang="en-US" dirty="0"/>
              <a:t>Youth Nature Running Series w. Kids of STEEL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Parent Webinars</a:t>
            </a:r>
          </a:p>
          <a:p>
            <a:r>
              <a:rPr lang="en-US" dirty="0"/>
              <a:t>Outdoor Activities for youth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9C5075-1A77-443D-AFED-15D44A4C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8" name="Picture 7" descr="A picture containing sitting, food, cup, mug&#10;&#10;Description automatically generated">
            <a:extLst>
              <a:ext uri="{FF2B5EF4-FFF2-40B4-BE49-F238E27FC236}">
                <a16:creationId xmlns:a16="http://schemas.microsoft.com/office/drawing/2014/main" id="{1DF4743A-3EB1-40A6-887D-124DC3A03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72989" y="2013668"/>
            <a:ext cx="3774217" cy="28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 to Use Outdoors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886200"/>
          </a:xfrm>
        </p:spPr>
        <p:txBody>
          <a:bodyPr>
            <a:normAutofit/>
          </a:bodyPr>
          <a:lstStyle/>
          <a:p>
            <a:r>
              <a:rPr lang="en-US" sz="2800" dirty="0"/>
              <a:t>Geocaching.com </a:t>
            </a:r>
          </a:p>
          <a:p>
            <a:r>
              <a:rPr lang="en-US" sz="2800" dirty="0" err="1"/>
              <a:t>iNaturalist</a:t>
            </a:r>
            <a:endParaRPr lang="en-US" sz="2800" dirty="0"/>
          </a:p>
          <a:p>
            <a:r>
              <a:rPr lang="en-US" sz="2800" dirty="0"/>
              <a:t>Skyview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Geocaching.com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402" y="1924225"/>
            <a:ext cx="4466492" cy="3581400"/>
          </a:xfrm>
        </p:spPr>
        <p:txBody>
          <a:bodyPr/>
          <a:lstStyle/>
          <a:p>
            <a:r>
              <a:rPr lang="en-US" sz="2800" dirty="0"/>
              <a:t>Geocaching is global activity</a:t>
            </a:r>
          </a:p>
          <a:p>
            <a:r>
              <a:rPr lang="en-US" sz="2800" dirty="0"/>
              <a:t>Find “caches,” or hidden containers</a:t>
            </a:r>
          </a:p>
          <a:p>
            <a:r>
              <a:rPr lang="en-US" sz="2800" dirty="0"/>
              <a:t>Use GPS coordinates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3074" name="Picture 2" descr="Geocaching – A Great Way to get Outside | Campmehappy.com">
            <a:extLst>
              <a:ext uri="{FF2B5EF4-FFF2-40B4-BE49-F238E27FC236}">
                <a16:creationId xmlns:a16="http://schemas.microsoft.com/office/drawing/2014/main" id="{47E23BE6-F02F-4DE0-9AAE-A7BF24CD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93" y="5040764"/>
            <a:ext cx="3221090" cy="123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ecret Double Lives of Geocaching Containers – Official Blog">
            <a:extLst>
              <a:ext uri="{FF2B5EF4-FFF2-40B4-BE49-F238E27FC236}">
                <a16:creationId xmlns:a16="http://schemas.microsoft.com/office/drawing/2014/main" id="{0D655B6C-BEC1-4564-884E-24C7B8CE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47" y="990600"/>
            <a:ext cx="5579216" cy="41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2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Geocaching.com</a:t>
            </a:r>
          </a:p>
        </p:txBody>
      </p:sp>
      <p:pic>
        <p:nvPicPr>
          <p:cNvPr id="8" name="Content Placeholder 7" descr="A picture containing circuit&#10;&#10;Description automatically generated">
            <a:extLst>
              <a:ext uri="{FF2B5EF4-FFF2-40B4-BE49-F238E27FC236}">
                <a16:creationId xmlns:a16="http://schemas.microsoft.com/office/drawing/2014/main" id="{ADE76C30-AFF8-4C25-92A0-2CF53D821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428750"/>
            <a:ext cx="2853150" cy="5074805"/>
          </a:xfrm>
        </p:spPr>
      </p:pic>
    </p:spTree>
    <p:extLst>
      <p:ext uri="{BB962C8B-B14F-4D97-AF65-F5344CB8AC3E}">
        <p14:creationId xmlns:p14="http://schemas.microsoft.com/office/powerpoint/2010/main" val="267972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Geocaching.com</a:t>
            </a:r>
          </a:p>
        </p:txBody>
      </p:sp>
      <p:pic>
        <p:nvPicPr>
          <p:cNvPr id="8" name="Content Placeholder 7" descr="A picture containing circuit&#10;&#10;Description automatically generated">
            <a:extLst>
              <a:ext uri="{FF2B5EF4-FFF2-40B4-BE49-F238E27FC236}">
                <a16:creationId xmlns:a16="http://schemas.microsoft.com/office/drawing/2014/main" id="{ADE76C30-AFF8-4C25-92A0-2CF53D821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428750"/>
            <a:ext cx="2853150" cy="5074805"/>
          </a:xfr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411578-5E35-47F5-A4D1-8A21080E8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144" y="1428750"/>
            <a:ext cx="2853151" cy="50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03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Geocaching.com</a:t>
            </a:r>
          </a:p>
        </p:txBody>
      </p:sp>
      <p:pic>
        <p:nvPicPr>
          <p:cNvPr id="8" name="Content Placeholder 7" descr="A picture containing circuit&#10;&#10;Description automatically generated">
            <a:extLst>
              <a:ext uri="{FF2B5EF4-FFF2-40B4-BE49-F238E27FC236}">
                <a16:creationId xmlns:a16="http://schemas.microsoft.com/office/drawing/2014/main" id="{ADE76C30-AFF8-4C25-92A0-2CF53D821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428750"/>
            <a:ext cx="2853150" cy="5074805"/>
          </a:xfr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411578-5E35-47F5-A4D1-8A21080E8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144" y="1428750"/>
            <a:ext cx="2853151" cy="5074805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A20F6CC8-6E5A-4540-B19D-BEB56AF33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623" y="1428750"/>
            <a:ext cx="2853151" cy="50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7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Geocaching.com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F810A-D8C9-4F77-8CFC-A66891EF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123" y="1621572"/>
            <a:ext cx="7822810" cy="38840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C4F3692-1CD6-48AE-BC75-F712C50688E5}"/>
              </a:ext>
            </a:extLst>
          </p:cNvPr>
          <p:cNvSpPr/>
          <p:nvPr/>
        </p:nvSpPr>
        <p:spPr>
          <a:xfrm>
            <a:off x="2909667" y="1352375"/>
            <a:ext cx="1529862" cy="2000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iNaturalist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Species identification</a:t>
            </a:r>
          </a:p>
          <a:p>
            <a:r>
              <a:rPr lang="en-US" dirty="0"/>
              <a:t>Citizen Science Project</a:t>
            </a:r>
          </a:p>
          <a:p>
            <a:r>
              <a:rPr lang="en-US" dirty="0"/>
              <a:t>Two parts</a:t>
            </a:r>
          </a:p>
          <a:p>
            <a:pPr lvl="1"/>
            <a:r>
              <a:rPr lang="en-US" dirty="0"/>
              <a:t>Observe </a:t>
            </a:r>
          </a:p>
          <a:p>
            <a:pPr lvl="1"/>
            <a:r>
              <a:rPr lang="en-US" dirty="0"/>
              <a:t>Identify</a:t>
            </a:r>
          </a:p>
          <a:p>
            <a:r>
              <a:rPr lang="en-US" dirty="0">
                <a:hlinkClick r:id="rId3"/>
              </a:rPr>
              <a:t>iNaturalist Info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1026" name="Picture 2" descr="iNaturalist Guide | OACC">
            <a:extLst>
              <a:ext uri="{FF2B5EF4-FFF2-40B4-BE49-F238E27FC236}">
                <a16:creationId xmlns:a16="http://schemas.microsoft.com/office/drawing/2014/main" id="{D8F5EC54-FF69-461D-A9AE-CD95B82B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5271855"/>
            <a:ext cx="3203330" cy="14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 request: inaturalist · Issue #114 · jpswalsh/academicons · GitHub">
            <a:extLst>
              <a:ext uri="{FF2B5EF4-FFF2-40B4-BE49-F238E27FC236}">
                <a16:creationId xmlns:a16="http://schemas.microsoft.com/office/drawing/2014/main" id="{78DC86D2-3887-4E57-BDE7-EFA71381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80" y="2177740"/>
            <a:ext cx="2141049" cy="214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72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Skyview (Lite)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9A6E55D3-4F51-4F79-AA1C-4551C6D10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2263" y="1638299"/>
            <a:ext cx="2764701" cy="4917483"/>
          </a:xfrm>
        </p:spPr>
      </p:pic>
      <p:pic>
        <p:nvPicPr>
          <p:cNvPr id="10" name="Picture 9" descr="A picture containing table, sitting, white, clock&#10;&#10;Description automatically generated">
            <a:extLst>
              <a:ext uri="{FF2B5EF4-FFF2-40B4-BE49-F238E27FC236}">
                <a16:creationId xmlns:a16="http://schemas.microsoft.com/office/drawing/2014/main" id="{BF54C724-FC34-4B14-8812-71D32E5FF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424" y="1638300"/>
            <a:ext cx="2764701" cy="4917482"/>
          </a:xfrm>
          <a:prstGeom prst="rect">
            <a:avLst/>
          </a:prstGeom>
        </p:spPr>
      </p:pic>
      <p:pic>
        <p:nvPicPr>
          <p:cNvPr id="5122" name="Picture 2" descr="SkyView® Lite - Apps on Google Play">
            <a:extLst>
              <a:ext uri="{FF2B5EF4-FFF2-40B4-BE49-F238E27FC236}">
                <a16:creationId xmlns:a16="http://schemas.microsoft.com/office/drawing/2014/main" id="{81583281-49A4-4CFF-9AAA-E5402D60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63" y="2981412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8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Which of these will you most likely use with your youth this summer? 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sp>
        <p:nvSpPr>
          <p:cNvPr id="9" name="AutoShape 2" descr="Tree Collage Pattern - Free photo on Pixabay">
            <a:extLst>
              <a:ext uri="{FF2B5EF4-FFF2-40B4-BE49-F238E27FC236}">
                <a16:creationId xmlns:a16="http://schemas.microsoft.com/office/drawing/2014/main" id="{397A10B9-BBFB-4AE4-95CD-AA97B947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5829" cy="1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E24A1F-80E0-4CAA-8F4C-B3193297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/>
          <a:lstStyle/>
          <a:p>
            <a:pPr fontAlgn="base"/>
            <a:r>
              <a:rPr lang="en-US" sz="3200" dirty="0" err="1"/>
              <a:t>iNaturalist</a:t>
            </a:r>
            <a:endParaRPr lang="en-US" sz="3200" dirty="0"/>
          </a:p>
          <a:p>
            <a:pPr fontAlgn="base"/>
            <a:r>
              <a:rPr lang="en-US" sz="3200" dirty="0"/>
              <a:t>Skyview</a:t>
            </a:r>
          </a:p>
          <a:p>
            <a:pPr fontAlgn="base"/>
            <a:r>
              <a:rPr lang="en-US" sz="3200" dirty="0"/>
              <a:t>Geocaching.com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0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6E5F-B083-4453-8C42-CE5FECFF5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461" y="1947301"/>
            <a:ext cx="9621077" cy="2098226"/>
          </a:xfrm>
        </p:spPr>
        <p:txBody>
          <a:bodyPr/>
          <a:lstStyle/>
          <a:p>
            <a:r>
              <a:rPr lang="en-US" sz="6600" dirty="0"/>
              <a:t>Engaging kids outside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D7CECA-6B2A-4E56-AD53-B56A7841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97" y="5758844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7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Nature Bingo</a:t>
            </a:r>
          </a:p>
          <a:p>
            <a:r>
              <a:rPr lang="en-US" sz="2800" dirty="0"/>
              <a:t>Nature Art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0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Nature Bingo!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EEE02-E9D8-4AFB-A21C-BC18D70D3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3" t="2732" r="3931"/>
          <a:stretch/>
        </p:blipFill>
        <p:spPr>
          <a:xfrm>
            <a:off x="3498039" y="1428750"/>
            <a:ext cx="4490763" cy="49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4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38299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If you see 100 leaves, it’s ok to take 1, as long as its dead.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6" name="Picture 5" descr="A picture containing indoor, person, laying, child&#10;&#10;Description automatically generated">
            <a:extLst>
              <a:ext uri="{FF2B5EF4-FFF2-40B4-BE49-F238E27FC236}">
                <a16:creationId xmlns:a16="http://schemas.microsoft.com/office/drawing/2014/main" id="{8BAAB369-21BF-4B06-BE98-802FDFE25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01323" y="1673390"/>
            <a:ext cx="4161295" cy="3120971"/>
          </a:xfrm>
          <a:prstGeom prst="rect">
            <a:avLst/>
          </a:prstGeom>
        </p:spPr>
      </p:pic>
      <p:pic>
        <p:nvPicPr>
          <p:cNvPr id="8" name="Picture 7" descr="A picture containing table, indoor, person, cake&#10;&#10;Description automatically generated">
            <a:extLst>
              <a:ext uri="{FF2B5EF4-FFF2-40B4-BE49-F238E27FC236}">
                <a16:creationId xmlns:a16="http://schemas.microsoft.com/office/drawing/2014/main" id="{184F3F48-7968-4976-94F0-239DCB73F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44" y="2461647"/>
            <a:ext cx="3657600" cy="2438400"/>
          </a:xfrm>
          <a:prstGeom prst="rect">
            <a:avLst/>
          </a:prstGeom>
        </p:spPr>
      </p:pic>
      <p:sp>
        <p:nvSpPr>
          <p:cNvPr id="9" name="AutoShape 2" descr="Tree Collage Pattern - Free photo on Pixabay">
            <a:extLst>
              <a:ext uri="{FF2B5EF4-FFF2-40B4-BE49-F238E27FC236}">
                <a16:creationId xmlns:a16="http://schemas.microsoft.com/office/drawing/2014/main" id="{397A10B9-BBFB-4AE4-95CD-AA97B947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5829" cy="1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BCFDA8-FD83-4B3B-AFCD-02C38C21B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285" y="4140051"/>
            <a:ext cx="3483143" cy="23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94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6ECE-7BCF-44A1-857F-805D71CC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Beatboxing! Pick a number from 1-5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5E9AD-D41C-44B0-9426-9618DBD51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First: 4</a:t>
            </a:r>
          </a:p>
          <a:p>
            <a:pPr fontAlgn="base"/>
            <a:r>
              <a:rPr lang="en-US" dirty="0"/>
              <a:t>Second: 3 </a:t>
            </a:r>
          </a:p>
          <a:p>
            <a:pPr fontAlgn="base"/>
            <a:r>
              <a:rPr lang="en-US" dirty="0"/>
              <a:t>Third: 3</a:t>
            </a:r>
          </a:p>
          <a:p>
            <a:pPr fontAlgn="base"/>
            <a:r>
              <a:rPr lang="en-US" dirty="0"/>
              <a:t>Fourth</a:t>
            </a:r>
            <a:r>
              <a:rPr lang="en-US"/>
              <a:t>: 2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Note: You may want to decrease the volume on your computer, as this app may be loud.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Incredibox.com</a:t>
            </a:r>
          </a:p>
        </p:txBody>
      </p:sp>
    </p:spTree>
    <p:extLst>
      <p:ext uri="{BB962C8B-B14F-4D97-AF65-F5344CB8AC3E}">
        <p14:creationId xmlns:p14="http://schemas.microsoft.com/office/powerpoint/2010/main" val="1764920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6E19-7DD2-4974-A8D8-C27E6C7E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E566A-EBAE-4538-84CA-E7F6A4629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Virtual Outdoor Experiences</a:t>
            </a:r>
            <a:endParaRPr lang="en-US" dirty="0"/>
          </a:p>
          <a:p>
            <a:r>
              <a:rPr lang="en-US" dirty="0"/>
              <a:t>Apps: </a:t>
            </a:r>
          </a:p>
          <a:p>
            <a:pPr lvl="1"/>
            <a:r>
              <a:rPr lang="en-US" dirty="0">
                <a:hlinkClick r:id="rId4"/>
              </a:rPr>
              <a:t>iNaturalist</a:t>
            </a:r>
            <a:endParaRPr lang="en-US" dirty="0">
              <a:hlinkClick r:id="rId5"/>
            </a:endParaRPr>
          </a:p>
          <a:p>
            <a:pPr lvl="1"/>
            <a:r>
              <a:rPr lang="en-US" dirty="0">
                <a:hlinkClick r:id="rId5"/>
              </a:rPr>
              <a:t>Geocaching.com</a:t>
            </a:r>
            <a:endParaRPr lang="en-US" dirty="0"/>
          </a:p>
          <a:p>
            <a:pPr lvl="1"/>
            <a:r>
              <a:rPr lang="en-US" dirty="0"/>
              <a:t>Skyview Lite (</a:t>
            </a:r>
            <a:r>
              <a:rPr lang="en-US" dirty="0">
                <a:hlinkClick r:id="rId6"/>
              </a:rPr>
              <a:t>iPhone</a:t>
            </a:r>
            <a:r>
              <a:rPr lang="en-US" dirty="0"/>
              <a:t> or </a:t>
            </a:r>
            <a:r>
              <a:rPr lang="en-US" dirty="0">
                <a:hlinkClick r:id="rId7"/>
              </a:rPr>
              <a:t>Android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8"/>
              </a:rPr>
              <a:t>Outdoor Family Fun with Plum</a:t>
            </a:r>
            <a:endParaRPr lang="en-US" dirty="0"/>
          </a:p>
          <a:p>
            <a:r>
              <a:rPr lang="en-US" dirty="0"/>
              <a:t>Contact Info: </a:t>
            </a:r>
          </a:p>
          <a:p>
            <a:pPr lvl="1"/>
            <a:r>
              <a:rPr lang="en-US" dirty="0"/>
              <a:t>Kelly Sarkis: </a:t>
            </a:r>
            <a:r>
              <a:rPr lang="en-US" dirty="0">
                <a:hlinkClick r:id="rId9"/>
              </a:rPr>
              <a:t>Kelly@ventureoutdoors.org</a:t>
            </a:r>
            <a:endParaRPr lang="en-US" dirty="0"/>
          </a:p>
          <a:p>
            <a:pPr lvl="1"/>
            <a:r>
              <a:rPr lang="en-US" dirty="0"/>
              <a:t>Lo Zemanek: </a:t>
            </a:r>
            <a:r>
              <a:rPr lang="en-US" dirty="0">
                <a:hlinkClick r:id="rId10"/>
              </a:rPr>
              <a:t>Lo@ventureoutdoors.org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63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6E19-7DD2-4974-A8D8-C27E6C7E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9766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2EA11-3214-4A14-AB9A-FEB0D31B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Who are you here 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9E134-7392-4E1E-97BD-51059E214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Youth worker who will be teaching virtually</a:t>
            </a:r>
          </a:p>
          <a:p>
            <a:r>
              <a:rPr lang="en-US" sz="3200" dirty="0"/>
              <a:t>Youth worker who will be teaching in person</a:t>
            </a:r>
          </a:p>
          <a:p>
            <a:r>
              <a:rPr lang="en-US" sz="3200" dirty="0"/>
              <a:t>Parent </a:t>
            </a:r>
          </a:p>
          <a:p>
            <a:r>
              <a:rPr lang="en-US" sz="3200" dirty="0"/>
              <a:t>Other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4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you are not talking, please mute yourself.</a:t>
            </a:r>
          </a:p>
          <a:p>
            <a:r>
              <a:rPr lang="en-US" sz="2800" dirty="0"/>
              <a:t>Share out ideas, successes, challenges, anything! </a:t>
            </a:r>
          </a:p>
          <a:p>
            <a:r>
              <a:rPr lang="en-US" sz="2800" dirty="0"/>
              <a:t>Questions? Unmute yourself at any time or ask in the chat box. </a:t>
            </a:r>
          </a:p>
          <a:p>
            <a:r>
              <a:rPr lang="en-US" sz="2800" dirty="0"/>
              <a:t>We are recording this session to post on our website.</a:t>
            </a:r>
          </a:p>
          <a:p>
            <a:r>
              <a:rPr lang="en-US" sz="2800" dirty="0"/>
              <a:t>We will email you these resources after.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A082-D180-4285-B4FB-D98702D9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18E4-3E33-4F88-9EBC-DDB33F64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Virtual Outdoor Experiences</a:t>
            </a:r>
          </a:p>
          <a:p>
            <a:r>
              <a:rPr lang="en-US" sz="2800" dirty="0"/>
              <a:t>3 apps to use outside</a:t>
            </a:r>
          </a:p>
          <a:p>
            <a:r>
              <a:rPr lang="en-US" sz="2800" dirty="0"/>
              <a:t>2 easy activities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200" i="1" dirty="0"/>
              <a:t>Please use appropriate social distancing </a:t>
            </a:r>
          </a:p>
          <a:p>
            <a:pPr marL="0" indent="0">
              <a:buNone/>
            </a:pPr>
            <a:r>
              <a:rPr lang="en-US" sz="2200" i="1" dirty="0"/>
              <a:t>guidelines as instructed by local authorities.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99210-58C9-4061-A1DE-B089E3D2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14" name="Picture 1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80947E52-42F9-40F8-B29A-9B1EF6350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0" y="990600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8E5A-FB39-48B0-8403-2EC31C6C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What challenges are you facing?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0459E-A0D8-4E6B-8885-60279D19B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4686301"/>
            <a:ext cx="9601200" cy="1836821"/>
          </a:xfrm>
        </p:spPr>
        <p:txBody>
          <a:bodyPr/>
          <a:lstStyle/>
          <a:p>
            <a:r>
              <a:rPr lang="en-US" dirty="0"/>
              <a:t>Click on drop down menu “View Options” at the top of your screen. </a:t>
            </a:r>
          </a:p>
          <a:p>
            <a:r>
              <a:rPr lang="en-US" dirty="0"/>
              <a:t>Select “Annotate” </a:t>
            </a:r>
          </a:p>
          <a:p>
            <a:r>
              <a:rPr lang="en-US" dirty="0"/>
              <a:t>Select “Text”</a:t>
            </a:r>
          </a:p>
          <a:p>
            <a:r>
              <a:rPr lang="en-US" dirty="0"/>
              <a:t>Write response directly on the slide.  </a:t>
            </a:r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9C5075-1A77-443D-AFED-15D44A4C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4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F53A722-A099-4314-A602-2D7C487E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9" y="1503428"/>
            <a:ext cx="2575621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28E5A-FB39-48B0-8403-2EC31C6C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Getting Outside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9C5075-1A77-443D-AFED-15D44A4C6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14" name="Picture 13" descr="A picture containing person, indoor, man, young&#10;&#10;Description automatically generated">
            <a:extLst>
              <a:ext uri="{FF2B5EF4-FFF2-40B4-BE49-F238E27FC236}">
                <a16:creationId xmlns:a16="http://schemas.microsoft.com/office/drawing/2014/main" id="{30E22BBE-4AB5-4D71-87AD-FD364AC0A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4259" y="1962883"/>
            <a:ext cx="3429000" cy="2571750"/>
          </a:xfrm>
          <a:prstGeom prst="rect">
            <a:avLst/>
          </a:prstGeom>
        </p:spPr>
      </p:pic>
      <p:pic>
        <p:nvPicPr>
          <p:cNvPr id="18" name="Picture 17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C6B710B4-1F81-4811-AB21-BF9D5AC068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47" t="20266" r="23588"/>
          <a:stretch/>
        </p:blipFill>
        <p:spPr>
          <a:xfrm>
            <a:off x="2933700" y="3248758"/>
            <a:ext cx="3467100" cy="3429000"/>
          </a:xfrm>
          <a:prstGeom prst="rect">
            <a:avLst/>
          </a:prstGeom>
        </p:spPr>
      </p:pic>
      <p:pic>
        <p:nvPicPr>
          <p:cNvPr id="22" name="Picture 21" descr="A picture containing person, outdoor, building, holding&#10;&#10;Description automatically generated">
            <a:extLst>
              <a:ext uri="{FF2B5EF4-FFF2-40B4-BE49-F238E27FC236}">
                <a16:creationId xmlns:a16="http://schemas.microsoft.com/office/drawing/2014/main" id="{6CE83E41-78A8-4AE4-90D7-39CAD24DB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764" y="2269415"/>
            <a:ext cx="3657600" cy="25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5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CF7A-4603-49E0-8AB6-8567FA2A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9541F-1FD5-43D4-B96C-1B9A8CAC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609475" cy="3581400"/>
          </a:xfrm>
        </p:spPr>
        <p:txBody>
          <a:bodyPr>
            <a:normAutofit/>
          </a:bodyPr>
          <a:lstStyle/>
          <a:p>
            <a:r>
              <a:rPr lang="en-US" sz="2800" dirty="0"/>
              <a:t>Keep track of who virtually engages the most to earn something special</a:t>
            </a:r>
          </a:p>
          <a:p>
            <a:r>
              <a:rPr lang="en-US" sz="2800" dirty="0"/>
              <a:t>Students earn prizes for completing each activity</a:t>
            </a:r>
          </a:p>
        </p:txBody>
      </p:sp>
      <p:pic>
        <p:nvPicPr>
          <p:cNvPr id="1026" name="x_x_Picture 7" descr="image001">
            <a:extLst>
              <a:ext uri="{FF2B5EF4-FFF2-40B4-BE49-F238E27FC236}">
                <a16:creationId xmlns:a16="http://schemas.microsoft.com/office/drawing/2014/main" id="{D9F6831B-1BAB-4D3F-B66D-E89064CA9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r="22283"/>
          <a:stretch/>
        </p:blipFill>
        <p:spPr bwMode="auto">
          <a:xfrm>
            <a:off x="6488512" y="1048947"/>
            <a:ext cx="4761873" cy="47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8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8E5A-FB39-48B0-8403-2EC31C6C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Virtual Outdoor Experiences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0459E-A0D8-4E6B-8885-60279D19B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9C5075-1A77-443D-AFED-15D44A4C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65" y="5505625"/>
            <a:ext cx="2983998" cy="798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7709B4-3880-43CB-BA1A-E8D6A0630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89"/>
          <a:stretch/>
        </p:blipFill>
        <p:spPr>
          <a:xfrm>
            <a:off x="1219199" y="1759222"/>
            <a:ext cx="10434363" cy="36062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C987007-07B4-4A31-8BD4-97C4F5E55F8B}"/>
              </a:ext>
            </a:extLst>
          </p:cNvPr>
          <p:cNvSpPr/>
          <p:nvPr/>
        </p:nvSpPr>
        <p:spPr>
          <a:xfrm>
            <a:off x="1055077" y="1428750"/>
            <a:ext cx="3868615" cy="2000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50370-0467-4226-86B2-0F6333A7E4CC}"/>
              </a:ext>
            </a:extLst>
          </p:cNvPr>
          <p:cNvSpPr txBox="1"/>
          <p:nvPr/>
        </p:nvSpPr>
        <p:spPr>
          <a:xfrm>
            <a:off x="959699" y="5934871"/>
            <a:ext cx="627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https://www.ventureoutdoors.org/virtual-outdoor-experiences/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6168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b9d061f7-ae4f-4414-88bd-daeb38907862" xsi:nil="true"/>
    <SharedWithUsers xmlns="705275ee-ed52-4ac4-b6e0-b5d46c5cc706">
      <UserInfo>
        <DisplayName>Lo Zemanek</DisplayName>
        <AccountId>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72FC14D8F6E45877CA1085482709D" ma:contentTypeVersion="13" ma:contentTypeDescription="Create a new document." ma:contentTypeScope="" ma:versionID="7fe9c68cf25986a172908664ffb24f3c">
  <xsd:schema xmlns:xsd="http://www.w3.org/2001/XMLSchema" xmlns:xs="http://www.w3.org/2001/XMLSchema" xmlns:p="http://schemas.microsoft.com/office/2006/metadata/properties" xmlns:ns2="b9d061f7-ae4f-4414-88bd-daeb38907862" xmlns:ns3="705275ee-ed52-4ac4-b6e0-b5d46c5cc706" targetNamespace="http://schemas.microsoft.com/office/2006/metadata/properties" ma:root="true" ma:fieldsID="1bc80fe6fd9fb711955e2477efea9e90" ns2:_="" ns3:_="">
    <xsd:import namespace="b9d061f7-ae4f-4414-88bd-daeb38907862"/>
    <xsd:import namespace="705275ee-ed52-4ac4-b6e0-b5d46c5cc706"/>
    <xsd:element name="properties">
      <xsd:complexType>
        <xsd:sequence>
          <xsd:element name="documentManagement">
            <xsd:complexType>
              <xsd:all>
                <xsd:element ref="ns2:Month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d061f7-ae4f-4414-88bd-daeb38907862" elementFormDefault="qualified">
    <xsd:import namespace="http://schemas.microsoft.com/office/2006/documentManagement/types"/>
    <xsd:import namespace="http://schemas.microsoft.com/office/infopath/2007/PartnerControls"/>
    <xsd:element name="Month" ma:index="8" nillable="true" ma:displayName="Month" ma:internalName="Month">
      <xsd:simpleType>
        <xsd:restriction base="dms:Number">
          <xsd:maxInclusive value="12"/>
          <xsd:minInclusive value="1"/>
        </xsd:restriction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275ee-ed52-4ac4-b6e0-b5d46c5cc70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0242EA-09CE-4F9F-B641-D755127335ED}">
  <ds:schemaRefs>
    <ds:schemaRef ds:uri="http://purl.org/dc/terms/"/>
    <ds:schemaRef ds:uri="http://schemas.openxmlformats.org/package/2006/metadata/core-properties"/>
    <ds:schemaRef ds:uri="705275ee-ed52-4ac4-b6e0-b5d46c5cc706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9d061f7-ae4f-4414-88bd-daeb38907862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CE9A9E-A003-4B3C-83CD-95A676DD5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d061f7-ae4f-4414-88bd-daeb38907862"/>
    <ds:schemaRef ds:uri="705275ee-ed52-4ac4-b6e0-b5d46c5cc7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5811C3-7A17-439A-BCDA-A40C2BE48B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722</TotalTime>
  <Words>558</Words>
  <Application>Microsoft Office PowerPoint</Application>
  <PresentationFormat>Widescreen</PresentationFormat>
  <Paragraphs>147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Franklin Gothic Book</vt:lpstr>
      <vt:lpstr>Crop</vt:lpstr>
      <vt:lpstr>While you are waiting, think about:</vt:lpstr>
      <vt:lpstr>Engaging kids outside </vt:lpstr>
      <vt:lpstr>POLL: Who are you here as?</vt:lpstr>
      <vt:lpstr>Webinar Norms</vt:lpstr>
      <vt:lpstr>Agenda</vt:lpstr>
      <vt:lpstr>What challenges are you facing?</vt:lpstr>
      <vt:lpstr>Importance of Getting Outside</vt:lpstr>
      <vt:lpstr>Incentives! </vt:lpstr>
      <vt:lpstr>Virtual Outdoor Experiences</vt:lpstr>
      <vt:lpstr>Virtual Outdoor Experiences</vt:lpstr>
      <vt:lpstr>Apps to Use Outdoors</vt:lpstr>
      <vt:lpstr>Geocaching.com</vt:lpstr>
      <vt:lpstr>Geocaching.com</vt:lpstr>
      <vt:lpstr>Geocaching.com</vt:lpstr>
      <vt:lpstr>Geocaching.com</vt:lpstr>
      <vt:lpstr>Geocaching.com</vt:lpstr>
      <vt:lpstr>iNaturalist</vt:lpstr>
      <vt:lpstr>Skyview (Lite)</vt:lpstr>
      <vt:lpstr>Poll: Which of these will you most likely use with your youth this summer?  </vt:lpstr>
      <vt:lpstr>Family Activities</vt:lpstr>
      <vt:lpstr>Let’s Play Nature Bingo!</vt:lpstr>
      <vt:lpstr>Nature Art</vt:lpstr>
      <vt:lpstr>Beatboxing! Pick a number from 1-5</vt:lpstr>
      <vt:lpstr>Additional Resources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While you are waiting, think about:</dc:title>
  <dc:creator>Kelly Sarkis</dc:creator>
  <cp:lastModifiedBy>Kelly Sarkis</cp:lastModifiedBy>
  <cp:revision>6</cp:revision>
  <dcterms:created xsi:type="dcterms:W3CDTF">2020-05-06T14:06:07Z</dcterms:created>
  <dcterms:modified xsi:type="dcterms:W3CDTF">2020-05-29T16:56:03Z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0x0101000C272FC14D8F6E45877CA1085482709D</vt:lpwstr>
  </property>
</Properties>
</file>